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415" r:id="rId2"/>
    <p:sldId id="256" r:id="rId3"/>
    <p:sldId id="266" r:id="rId4"/>
    <p:sldId id="376" r:id="rId5"/>
    <p:sldId id="427" r:id="rId6"/>
    <p:sldId id="269" r:id="rId7"/>
    <p:sldId id="428" r:id="rId8"/>
    <p:sldId id="436" r:id="rId9"/>
    <p:sldId id="429" r:id="rId10"/>
    <p:sldId id="431" r:id="rId11"/>
    <p:sldId id="432" r:id="rId12"/>
    <p:sldId id="437" r:id="rId13"/>
    <p:sldId id="438" r:id="rId14"/>
    <p:sldId id="439" r:id="rId15"/>
    <p:sldId id="259" r:id="rId16"/>
    <p:sldId id="440" r:id="rId17"/>
    <p:sldId id="441" r:id="rId18"/>
    <p:sldId id="442" r:id="rId19"/>
    <p:sldId id="443" r:id="rId20"/>
    <p:sldId id="444" r:id="rId21"/>
    <p:sldId id="445" r:id="rId22"/>
    <p:sldId id="446" r:id="rId23"/>
    <p:sldId id="258" r:id="rId24"/>
    <p:sldId id="447" r:id="rId25"/>
    <p:sldId id="260" r:id="rId26"/>
    <p:sldId id="257" r:id="rId27"/>
    <p:sldId id="448" r:id="rId28"/>
    <p:sldId id="449" r:id="rId29"/>
    <p:sldId id="363" r:id="rId30"/>
    <p:sldId id="263" r:id="rId31"/>
    <p:sldId id="362" r:id="rId32"/>
    <p:sldId id="325" r:id="rId33"/>
    <p:sldId id="856" r:id="rId34"/>
    <p:sldId id="853" r:id="rId35"/>
    <p:sldId id="858" r:id="rId36"/>
    <p:sldId id="855" r:id="rId37"/>
    <p:sldId id="859" r:id="rId38"/>
    <p:sldId id="350" r:id="rId39"/>
    <p:sldId id="426" r:id="rId40"/>
    <p:sldId id="352" r:id="rId41"/>
    <p:sldId id="353" r:id="rId42"/>
    <p:sldId id="354" r:id="rId43"/>
    <p:sldId id="355" r:id="rId44"/>
    <p:sldId id="268" r:id="rId45"/>
    <p:sldId id="279" r:id="rId46"/>
    <p:sldId id="406" r:id="rId47"/>
    <p:sldId id="860" r:id="rId48"/>
    <p:sldId id="861" r:id="rId49"/>
    <p:sldId id="862" r:id="rId50"/>
    <p:sldId id="863" r:id="rId51"/>
    <p:sldId id="450" r:id="rId52"/>
    <p:sldId id="865" r:id="rId53"/>
    <p:sldId id="866" r:id="rId54"/>
    <p:sldId id="361" r:id="rId55"/>
    <p:sldId id="867" r:id="rId56"/>
    <p:sldId id="868" r:id="rId57"/>
    <p:sldId id="267" r:id="rId58"/>
    <p:sldId id="869" r:id="rId59"/>
    <p:sldId id="870" r:id="rId60"/>
    <p:sldId id="265" r:id="rId61"/>
    <p:sldId id="871" r:id="rId62"/>
    <p:sldId id="872" r:id="rId63"/>
    <p:sldId id="276" r:id="rId64"/>
    <p:sldId id="873" r:id="rId65"/>
    <p:sldId id="874" r:id="rId66"/>
    <p:sldId id="864" r:id="rId67"/>
    <p:sldId id="875" r:id="rId68"/>
    <p:sldId id="375" r:id="rId69"/>
    <p:sldId id="876" r:id="rId70"/>
    <p:sldId id="877" r:id="rId71"/>
    <p:sldId id="404" r:id="rId72"/>
    <p:sldId id="411" r:id="rId73"/>
    <p:sldId id="412" r:id="rId74"/>
    <p:sldId id="878" r:id="rId75"/>
    <p:sldId id="879" r:id="rId76"/>
    <p:sldId id="880" r:id="rId77"/>
    <p:sldId id="881" r:id="rId78"/>
    <p:sldId id="262" r:id="rId79"/>
    <p:sldId id="433" r:id="rId80"/>
    <p:sldId id="264" r:id="rId81"/>
    <p:sldId id="434" r:id="rId82"/>
    <p:sldId id="435" r:id="rId83"/>
    <p:sldId id="294" r:id="rId84"/>
    <p:sldId id="295" r:id="rId85"/>
    <p:sldId id="296" r:id="rId86"/>
    <p:sldId id="301" r:id="rId87"/>
    <p:sldId id="297" r:id="rId88"/>
    <p:sldId id="299" r:id="rId89"/>
    <p:sldId id="298" r:id="rId90"/>
    <p:sldId id="351" r:id="rId91"/>
    <p:sldId id="41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8F0B7-F3DB-41E5-850F-AC68D6206989}" v="26" dt="2022-08-08T22:05:29.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8" autoAdjust="0"/>
    <p:restoredTop sz="96327"/>
  </p:normalViewPr>
  <p:slideViewPr>
    <p:cSldViewPr snapToGrid="0" snapToObjects="1">
      <p:cViewPr varScale="1">
        <p:scale>
          <a:sx n="94" d="100"/>
          <a:sy n="94" d="100"/>
        </p:scale>
        <p:origin x="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a Glac" userId="44413e81cfe4efac" providerId="LiveId" clId="{50D8F0B7-F3DB-41E5-850F-AC68D6206989}"/>
    <pc:docChg chg="undo custSel addSld delSld modSld sldOrd">
      <pc:chgData name="Katherina Glac" userId="44413e81cfe4efac" providerId="LiveId" clId="{50D8F0B7-F3DB-41E5-850F-AC68D6206989}" dt="2022-08-08T22:16:01.589" v="4966" actId="6549"/>
      <pc:docMkLst>
        <pc:docMk/>
      </pc:docMkLst>
      <pc:sldChg chg="modSp mod">
        <pc:chgData name="Katherina Glac" userId="44413e81cfe4efac" providerId="LiveId" clId="{50D8F0B7-F3DB-41E5-850F-AC68D6206989}" dt="2022-08-08T16:24:49.266" v="76" actId="20577"/>
        <pc:sldMkLst>
          <pc:docMk/>
          <pc:sldMk cId="1713512389" sldId="256"/>
        </pc:sldMkLst>
        <pc:spChg chg="mod">
          <ac:chgData name="Katherina Glac" userId="44413e81cfe4efac" providerId="LiveId" clId="{50D8F0B7-F3DB-41E5-850F-AC68D6206989}" dt="2022-08-08T16:24:49.266" v="76" actId="20577"/>
          <ac:spMkLst>
            <pc:docMk/>
            <pc:sldMk cId="1713512389" sldId="256"/>
            <ac:spMk id="3" creationId="{1E462167-7AFA-2F49-85CC-089E05EABA7A}"/>
          </ac:spMkLst>
        </pc:spChg>
      </pc:sldChg>
      <pc:sldChg chg="add del">
        <pc:chgData name="Katherina Glac" userId="44413e81cfe4efac" providerId="LiveId" clId="{50D8F0B7-F3DB-41E5-850F-AC68D6206989}" dt="2022-08-08T18:22:46.647" v="1851"/>
        <pc:sldMkLst>
          <pc:docMk/>
          <pc:sldMk cId="1323197677" sldId="257"/>
        </pc:sldMkLst>
      </pc:sldChg>
      <pc:sldChg chg="del">
        <pc:chgData name="Katherina Glac" userId="44413e81cfe4efac" providerId="LiveId" clId="{50D8F0B7-F3DB-41E5-850F-AC68D6206989}" dt="2022-08-08T18:22:02.434" v="1848" actId="47"/>
        <pc:sldMkLst>
          <pc:docMk/>
          <pc:sldMk cId="1441916915" sldId="257"/>
        </pc:sldMkLst>
      </pc:sldChg>
      <pc:sldChg chg="modSp add mod">
        <pc:chgData name="Katherina Glac" userId="44413e81cfe4efac" providerId="LiveId" clId="{50D8F0B7-F3DB-41E5-850F-AC68D6206989}" dt="2022-08-08T18:23:46.948" v="1855" actId="20577"/>
        <pc:sldMkLst>
          <pc:docMk/>
          <pc:sldMk cId="2531960232" sldId="257"/>
        </pc:sldMkLst>
        <pc:spChg chg="mod">
          <ac:chgData name="Katherina Glac" userId="44413e81cfe4efac" providerId="LiveId" clId="{50D8F0B7-F3DB-41E5-850F-AC68D6206989}" dt="2022-08-08T18:23:46.948" v="1855" actId="20577"/>
          <ac:spMkLst>
            <pc:docMk/>
            <pc:sldMk cId="2531960232" sldId="257"/>
            <ac:spMk id="85" creationId="{00000000-0000-0000-0000-000000000000}"/>
          </ac:spMkLst>
        </pc:spChg>
      </pc:sldChg>
      <pc:sldChg chg="add">
        <pc:chgData name="Katherina Glac" userId="44413e81cfe4efac" providerId="LiveId" clId="{50D8F0B7-F3DB-41E5-850F-AC68D6206989}" dt="2022-08-08T18:21:52.372" v="1847"/>
        <pc:sldMkLst>
          <pc:docMk/>
          <pc:sldMk cId="3419177570" sldId="258"/>
        </pc:sldMkLst>
      </pc:sldChg>
      <pc:sldChg chg="del">
        <pc:chgData name="Katherina Glac" userId="44413e81cfe4efac" providerId="LiveId" clId="{50D8F0B7-F3DB-41E5-850F-AC68D6206989}" dt="2022-08-08T18:19:55.779" v="1843" actId="47"/>
        <pc:sldMkLst>
          <pc:docMk/>
          <pc:sldMk cId="3972647528" sldId="258"/>
        </pc:sldMkLst>
      </pc:sldChg>
      <pc:sldChg chg="add">
        <pc:chgData name="Katherina Glac" userId="44413e81cfe4efac" providerId="LiveId" clId="{50D8F0B7-F3DB-41E5-850F-AC68D6206989}" dt="2022-08-08T18:18:42.672" v="1833"/>
        <pc:sldMkLst>
          <pc:docMk/>
          <pc:sldMk cId="3996199373" sldId="259"/>
        </pc:sldMkLst>
      </pc:sldChg>
      <pc:sldChg chg="del">
        <pc:chgData name="Katherina Glac" userId="44413e81cfe4efac" providerId="LiveId" clId="{50D8F0B7-F3DB-41E5-850F-AC68D6206989}" dt="2022-08-08T18:19:55.779" v="1843" actId="47"/>
        <pc:sldMkLst>
          <pc:docMk/>
          <pc:sldMk cId="399405694" sldId="260"/>
        </pc:sldMkLst>
      </pc:sldChg>
      <pc:sldChg chg="add">
        <pc:chgData name="Katherina Glac" userId="44413e81cfe4efac" providerId="LiveId" clId="{50D8F0B7-F3DB-41E5-850F-AC68D6206989}" dt="2022-08-08T18:21:52.372" v="1847"/>
        <pc:sldMkLst>
          <pc:docMk/>
          <pc:sldMk cId="3077648514" sldId="260"/>
        </pc:sldMkLst>
      </pc:sldChg>
      <pc:sldChg chg="del">
        <pc:chgData name="Katherina Glac" userId="44413e81cfe4efac" providerId="LiveId" clId="{50D8F0B7-F3DB-41E5-850F-AC68D6206989}" dt="2022-08-08T18:19:57.823" v="1844" actId="47"/>
        <pc:sldMkLst>
          <pc:docMk/>
          <pc:sldMk cId="2643285802" sldId="261"/>
        </pc:sldMkLst>
      </pc:sldChg>
      <pc:sldChg chg="add">
        <pc:chgData name="Katherina Glac" userId="44413e81cfe4efac" providerId="LiveId" clId="{50D8F0B7-F3DB-41E5-850F-AC68D6206989}" dt="2022-08-08T18:15:33.600" v="1822"/>
        <pc:sldMkLst>
          <pc:docMk/>
          <pc:sldMk cId="1202660701" sldId="262"/>
        </pc:sldMkLst>
      </pc:sldChg>
      <pc:sldChg chg="add del">
        <pc:chgData name="Katherina Glac" userId="44413e81cfe4efac" providerId="LiveId" clId="{50D8F0B7-F3DB-41E5-850F-AC68D6206989}" dt="2022-08-08T18:34:53.768" v="1960"/>
        <pc:sldMkLst>
          <pc:docMk/>
          <pc:sldMk cId="2773510928" sldId="263"/>
        </pc:sldMkLst>
      </pc:sldChg>
      <pc:sldChg chg="add">
        <pc:chgData name="Katherina Glac" userId="44413e81cfe4efac" providerId="LiveId" clId="{50D8F0B7-F3DB-41E5-850F-AC68D6206989}" dt="2022-08-08T18:15:33.600" v="1822"/>
        <pc:sldMkLst>
          <pc:docMk/>
          <pc:sldMk cId="1481256666" sldId="264"/>
        </pc:sldMkLst>
      </pc:sldChg>
      <pc:sldChg chg="add del">
        <pc:chgData name="Katherina Glac" userId="44413e81cfe4efac" providerId="LiveId" clId="{50D8F0B7-F3DB-41E5-850F-AC68D6206989}" dt="2022-08-08T18:34:53.768" v="1960"/>
        <pc:sldMkLst>
          <pc:docMk/>
          <pc:sldMk cId="3510587346" sldId="265"/>
        </pc:sldMkLst>
      </pc:sldChg>
      <pc:sldChg chg="modSp mod">
        <pc:chgData name="Katherina Glac" userId="44413e81cfe4efac" providerId="LiveId" clId="{50D8F0B7-F3DB-41E5-850F-AC68D6206989}" dt="2022-08-08T18:14:21.845" v="1821" actId="20577"/>
        <pc:sldMkLst>
          <pc:docMk/>
          <pc:sldMk cId="3446612339" sldId="266"/>
        </pc:sldMkLst>
        <pc:spChg chg="mod">
          <ac:chgData name="Katherina Glac" userId="44413e81cfe4efac" providerId="LiveId" clId="{50D8F0B7-F3DB-41E5-850F-AC68D6206989}" dt="2022-08-08T18:14:21.845" v="1821" actId="20577"/>
          <ac:spMkLst>
            <pc:docMk/>
            <pc:sldMk cId="3446612339" sldId="266"/>
            <ac:spMk id="3" creationId="{00000000-0000-0000-0000-000000000000}"/>
          </ac:spMkLst>
        </pc:spChg>
      </pc:sldChg>
      <pc:sldChg chg="add del">
        <pc:chgData name="Katherina Glac" userId="44413e81cfe4efac" providerId="LiveId" clId="{50D8F0B7-F3DB-41E5-850F-AC68D6206989}" dt="2022-08-08T18:34:53.768" v="1960"/>
        <pc:sldMkLst>
          <pc:docMk/>
          <pc:sldMk cId="1646413679" sldId="267"/>
        </pc:sldMkLst>
      </pc:sldChg>
      <pc:sldChg chg="add del setBg">
        <pc:chgData name="Katherina Glac" userId="44413e81cfe4efac" providerId="LiveId" clId="{50D8F0B7-F3DB-41E5-850F-AC68D6206989}" dt="2022-08-08T18:34:53.768" v="1960"/>
        <pc:sldMkLst>
          <pc:docMk/>
          <pc:sldMk cId="692593087" sldId="268"/>
        </pc:sldMkLst>
      </pc:sldChg>
      <pc:sldChg chg="addSp modSp mod setBg">
        <pc:chgData name="Katherina Glac" userId="44413e81cfe4efac" providerId="LiveId" clId="{50D8F0B7-F3DB-41E5-850F-AC68D6206989}" dt="2022-08-08T18:05:02.010" v="1299" actId="403"/>
        <pc:sldMkLst>
          <pc:docMk/>
          <pc:sldMk cId="2946026308" sldId="269"/>
        </pc:sldMkLst>
        <pc:spChg chg="mod ord">
          <ac:chgData name="Katherina Glac" userId="44413e81cfe4efac" providerId="LiveId" clId="{50D8F0B7-F3DB-41E5-850F-AC68D6206989}" dt="2022-08-08T18:05:02.010" v="1299" actId="403"/>
          <ac:spMkLst>
            <pc:docMk/>
            <pc:sldMk cId="2946026308" sldId="269"/>
            <ac:spMk id="3" creationId="{00000000-0000-0000-0000-000000000000}"/>
          </ac:spMkLst>
        </pc:spChg>
        <pc:spChg chg="mod">
          <ac:chgData name="Katherina Glac" userId="44413e81cfe4efac" providerId="LiveId" clId="{50D8F0B7-F3DB-41E5-850F-AC68D6206989}" dt="2022-08-08T18:01:28.489" v="1222" actId="26606"/>
          <ac:spMkLst>
            <pc:docMk/>
            <pc:sldMk cId="2946026308" sldId="269"/>
            <ac:spMk id="5" creationId="{81BB260A-DA92-4743-98EA-779AD7810769}"/>
          </ac:spMkLst>
        </pc:spChg>
        <pc:spChg chg="add">
          <ac:chgData name="Katherina Glac" userId="44413e81cfe4efac" providerId="LiveId" clId="{50D8F0B7-F3DB-41E5-850F-AC68D6206989}" dt="2022-08-08T18:01:28.489" v="1222" actId="26606"/>
          <ac:spMkLst>
            <pc:docMk/>
            <pc:sldMk cId="2946026308" sldId="269"/>
            <ac:spMk id="10" creationId="{09588DA8-065E-4F6F-8EFD-43104AB2E0CF}"/>
          </ac:spMkLst>
        </pc:spChg>
        <pc:spChg chg="add">
          <ac:chgData name="Katherina Glac" userId="44413e81cfe4efac" providerId="LiveId" clId="{50D8F0B7-F3DB-41E5-850F-AC68D6206989}" dt="2022-08-08T18:01:28.489" v="1222" actId="26606"/>
          <ac:spMkLst>
            <pc:docMk/>
            <pc:sldMk cId="2946026308" sldId="269"/>
            <ac:spMk id="12" creationId="{C4285719-470E-454C-AF62-8323075F1F5B}"/>
          </ac:spMkLst>
        </pc:spChg>
        <pc:spChg chg="add">
          <ac:chgData name="Katherina Glac" userId="44413e81cfe4efac" providerId="LiveId" clId="{50D8F0B7-F3DB-41E5-850F-AC68D6206989}" dt="2022-08-08T18:01:28.489" v="1222" actId="26606"/>
          <ac:spMkLst>
            <pc:docMk/>
            <pc:sldMk cId="2946026308" sldId="269"/>
            <ac:spMk id="14" creationId="{CD9FE4EF-C4D8-49A0-B2FF-81D8DB7D8A24}"/>
          </ac:spMkLst>
        </pc:spChg>
        <pc:spChg chg="add">
          <ac:chgData name="Katherina Glac" userId="44413e81cfe4efac" providerId="LiveId" clId="{50D8F0B7-F3DB-41E5-850F-AC68D6206989}" dt="2022-08-08T18:01:28.489" v="1222" actId="26606"/>
          <ac:spMkLst>
            <pc:docMk/>
            <pc:sldMk cId="2946026308" sldId="269"/>
            <ac:spMk id="16" creationId="{4300840D-0A0B-4512-BACA-B439D5B9C57C}"/>
          </ac:spMkLst>
        </pc:spChg>
        <pc:spChg chg="add">
          <ac:chgData name="Katherina Glac" userId="44413e81cfe4efac" providerId="LiveId" clId="{50D8F0B7-F3DB-41E5-850F-AC68D6206989}" dt="2022-08-08T18:01:28.489" v="1222" actId="26606"/>
          <ac:spMkLst>
            <pc:docMk/>
            <pc:sldMk cId="2946026308" sldId="269"/>
            <ac:spMk id="18" creationId="{D2B78728-A580-49A7-84F9-6EF6F583ADE0}"/>
          </ac:spMkLst>
        </pc:spChg>
        <pc:spChg chg="add">
          <ac:chgData name="Katherina Glac" userId="44413e81cfe4efac" providerId="LiveId" clId="{50D8F0B7-F3DB-41E5-850F-AC68D6206989}" dt="2022-08-08T18:01:28.489" v="1222" actId="26606"/>
          <ac:spMkLst>
            <pc:docMk/>
            <pc:sldMk cId="2946026308" sldId="269"/>
            <ac:spMk id="20" creationId="{38FAA1A1-D861-433F-88FA-1E9D6FD31D11}"/>
          </ac:spMkLst>
        </pc:spChg>
        <pc:spChg chg="add">
          <ac:chgData name="Katherina Glac" userId="44413e81cfe4efac" providerId="LiveId" clId="{50D8F0B7-F3DB-41E5-850F-AC68D6206989}" dt="2022-08-08T18:01:28.489" v="1222" actId="26606"/>
          <ac:spMkLst>
            <pc:docMk/>
            <pc:sldMk cId="2946026308" sldId="269"/>
            <ac:spMk id="22" creationId="{8D71EDA1-87BF-4D5D-AB79-F346FD19278A}"/>
          </ac:spMkLst>
        </pc:spChg>
      </pc:sldChg>
      <pc:sldChg chg="del">
        <pc:chgData name="Katherina Glac" userId="44413e81cfe4efac" providerId="LiveId" clId="{50D8F0B7-F3DB-41E5-850F-AC68D6206989}" dt="2022-08-08T18:28:22.082" v="1954" actId="47"/>
        <pc:sldMkLst>
          <pc:docMk/>
          <pc:sldMk cId="3821890280" sldId="274"/>
        </pc:sldMkLst>
      </pc:sldChg>
      <pc:sldChg chg="add del">
        <pc:chgData name="Katherina Glac" userId="44413e81cfe4efac" providerId="LiveId" clId="{50D8F0B7-F3DB-41E5-850F-AC68D6206989}" dt="2022-08-08T18:34:53.768" v="1960"/>
        <pc:sldMkLst>
          <pc:docMk/>
          <pc:sldMk cId="2428158969" sldId="276"/>
        </pc:sldMkLst>
      </pc:sldChg>
      <pc:sldChg chg="del">
        <pc:chgData name="Katherina Glac" userId="44413e81cfe4efac" providerId="LiveId" clId="{50D8F0B7-F3DB-41E5-850F-AC68D6206989}" dt="2022-08-08T18:28:22.082" v="1954" actId="47"/>
        <pc:sldMkLst>
          <pc:docMk/>
          <pc:sldMk cId="3777934696" sldId="277"/>
        </pc:sldMkLst>
      </pc:sldChg>
      <pc:sldChg chg="del">
        <pc:chgData name="Katherina Glac" userId="44413e81cfe4efac" providerId="LiveId" clId="{50D8F0B7-F3DB-41E5-850F-AC68D6206989}" dt="2022-08-08T18:28:22.082" v="1954" actId="47"/>
        <pc:sldMkLst>
          <pc:docMk/>
          <pc:sldMk cId="3987831618" sldId="278"/>
        </pc:sldMkLst>
      </pc:sldChg>
      <pc:sldChg chg="add del">
        <pc:chgData name="Katherina Glac" userId="44413e81cfe4efac" providerId="LiveId" clId="{50D8F0B7-F3DB-41E5-850F-AC68D6206989}" dt="2022-08-08T18:34:53.768" v="1960"/>
        <pc:sldMkLst>
          <pc:docMk/>
          <pc:sldMk cId="1252199364" sldId="279"/>
        </pc:sldMkLst>
      </pc:sldChg>
      <pc:sldChg chg="del">
        <pc:chgData name="Katherina Glac" userId="44413e81cfe4efac" providerId="LiveId" clId="{50D8F0B7-F3DB-41E5-850F-AC68D6206989}" dt="2022-08-08T18:28:22.082" v="1954" actId="47"/>
        <pc:sldMkLst>
          <pc:docMk/>
          <pc:sldMk cId="3412983403" sldId="279"/>
        </pc:sldMkLst>
      </pc:sldChg>
      <pc:sldChg chg="del">
        <pc:chgData name="Katherina Glac" userId="44413e81cfe4efac" providerId="LiveId" clId="{50D8F0B7-F3DB-41E5-850F-AC68D6206989}" dt="2022-08-08T18:28:22.082" v="1954" actId="47"/>
        <pc:sldMkLst>
          <pc:docMk/>
          <pc:sldMk cId="529580456" sldId="280"/>
        </pc:sldMkLst>
      </pc:sldChg>
      <pc:sldChg chg="del">
        <pc:chgData name="Katherina Glac" userId="44413e81cfe4efac" providerId="LiveId" clId="{50D8F0B7-F3DB-41E5-850F-AC68D6206989}" dt="2022-08-08T18:28:22.082" v="1954" actId="47"/>
        <pc:sldMkLst>
          <pc:docMk/>
          <pc:sldMk cId="3637359271" sldId="281"/>
        </pc:sldMkLst>
      </pc:sldChg>
      <pc:sldChg chg="del">
        <pc:chgData name="Katherina Glac" userId="44413e81cfe4efac" providerId="LiveId" clId="{50D8F0B7-F3DB-41E5-850F-AC68D6206989}" dt="2022-08-08T18:12:49.943" v="1760" actId="47"/>
        <pc:sldMkLst>
          <pc:docMk/>
          <pc:sldMk cId="3056760771" sldId="291"/>
        </pc:sldMkLst>
      </pc:sldChg>
      <pc:sldChg chg="add del">
        <pc:chgData name="Katherina Glac" userId="44413e81cfe4efac" providerId="LiveId" clId="{50D8F0B7-F3DB-41E5-850F-AC68D6206989}" dt="2022-08-08T22:05:29.185" v="4907"/>
        <pc:sldMkLst>
          <pc:docMk/>
          <pc:sldMk cId="366800486" sldId="294"/>
        </pc:sldMkLst>
      </pc:sldChg>
      <pc:sldChg chg="add del">
        <pc:chgData name="Katherina Glac" userId="44413e81cfe4efac" providerId="LiveId" clId="{50D8F0B7-F3DB-41E5-850F-AC68D6206989}" dt="2022-08-08T22:05:29.185" v="4907"/>
        <pc:sldMkLst>
          <pc:docMk/>
          <pc:sldMk cId="1424215156" sldId="295"/>
        </pc:sldMkLst>
      </pc:sldChg>
      <pc:sldChg chg="del">
        <pc:chgData name="Katherina Glac" userId="44413e81cfe4efac" providerId="LiveId" clId="{50D8F0B7-F3DB-41E5-850F-AC68D6206989}" dt="2022-08-08T18:28:22.082" v="1954" actId="47"/>
        <pc:sldMkLst>
          <pc:docMk/>
          <pc:sldMk cId="2923277717" sldId="295"/>
        </pc:sldMkLst>
      </pc:sldChg>
      <pc:sldChg chg="modSp add del mod">
        <pc:chgData name="Katherina Glac" userId="44413e81cfe4efac" providerId="LiveId" clId="{50D8F0B7-F3DB-41E5-850F-AC68D6206989}" dt="2022-08-08T22:08:54.870" v="4939" actId="20577"/>
        <pc:sldMkLst>
          <pc:docMk/>
          <pc:sldMk cId="1265156465" sldId="296"/>
        </pc:sldMkLst>
        <pc:spChg chg="mod">
          <ac:chgData name="Katherina Glac" userId="44413e81cfe4efac" providerId="LiveId" clId="{50D8F0B7-F3DB-41E5-850F-AC68D6206989}" dt="2022-08-08T22:08:54.870" v="4939" actId="20577"/>
          <ac:spMkLst>
            <pc:docMk/>
            <pc:sldMk cId="1265156465" sldId="296"/>
            <ac:spMk id="3" creationId="{BF4AC0C8-0876-445D-8052-7F2A120E3435}"/>
          </ac:spMkLst>
        </pc:spChg>
      </pc:sldChg>
      <pc:sldChg chg="add del">
        <pc:chgData name="Katherina Glac" userId="44413e81cfe4efac" providerId="LiveId" clId="{50D8F0B7-F3DB-41E5-850F-AC68D6206989}" dt="2022-08-08T22:05:29.185" v="4907"/>
        <pc:sldMkLst>
          <pc:docMk/>
          <pc:sldMk cId="3650285000" sldId="297"/>
        </pc:sldMkLst>
      </pc:sldChg>
      <pc:sldChg chg="add del">
        <pc:chgData name="Katherina Glac" userId="44413e81cfe4efac" providerId="LiveId" clId="{50D8F0B7-F3DB-41E5-850F-AC68D6206989}" dt="2022-08-08T22:05:29.185" v="4907"/>
        <pc:sldMkLst>
          <pc:docMk/>
          <pc:sldMk cId="2114192989" sldId="298"/>
        </pc:sldMkLst>
      </pc:sldChg>
      <pc:sldChg chg="add del">
        <pc:chgData name="Katherina Glac" userId="44413e81cfe4efac" providerId="LiveId" clId="{50D8F0B7-F3DB-41E5-850F-AC68D6206989}" dt="2022-08-08T22:05:29.185" v="4907"/>
        <pc:sldMkLst>
          <pc:docMk/>
          <pc:sldMk cId="3069522004" sldId="299"/>
        </pc:sldMkLst>
      </pc:sldChg>
      <pc:sldChg chg="del">
        <pc:chgData name="Katherina Glac" userId="44413e81cfe4efac" providerId="LiveId" clId="{50D8F0B7-F3DB-41E5-850F-AC68D6206989}" dt="2022-08-08T22:03:22.119" v="4898" actId="47"/>
        <pc:sldMkLst>
          <pc:docMk/>
          <pc:sldMk cId="3814809090" sldId="300"/>
        </pc:sldMkLst>
      </pc:sldChg>
      <pc:sldChg chg="modSp add del mod">
        <pc:chgData name="Katherina Glac" userId="44413e81cfe4efac" providerId="LiveId" clId="{50D8F0B7-F3DB-41E5-850F-AC68D6206989}" dt="2022-08-08T22:10:01.352" v="4945" actId="20577"/>
        <pc:sldMkLst>
          <pc:docMk/>
          <pc:sldMk cId="3181054407" sldId="301"/>
        </pc:sldMkLst>
        <pc:spChg chg="mod">
          <ac:chgData name="Katherina Glac" userId="44413e81cfe4efac" providerId="LiveId" clId="{50D8F0B7-F3DB-41E5-850F-AC68D6206989}" dt="2022-08-08T22:10:01.352" v="4945" actId="20577"/>
          <ac:spMkLst>
            <pc:docMk/>
            <pc:sldMk cId="3181054407" sldId="301"/>
            <ac:spMk id="3" creationId="{00000000-0000-0000-0000-000000000000}"/>
          </ac:spMkLst>
        </pc:spChg>
      </pc:sldChg>
      <pc:sldChg chg="del">
        <pc:chgData name="Katherina Glac" userId="44413e81cfe4efac" providerId="LiveId" clId="{50D8F0B7-F3DB-41E5-850F-AC68D6206989}" dt="2022-08-08T18:28:22.082" v="1954" actId="47"/>
        <pc:sldMkLst>
          <pc:docMk/>
          <pc:sldMk cId="2477123163" sldId="304"/>
        </pc:sldMkLst>
      </pc:sldChg>
      <pc:sldChg chg="del">
        <pc:chgData name="Katherina Glac" userId="44413e81cfe4efac" providerId="LiveId" clId="{50D8F0B7-F3DB-41E5-850F-AC68D6206989}" dt="2022-08-08T18:28:22.082" v="1954" actId="47"/>
        <pc:sldMkLst>
          <pc:docMk/>
          <pc:sldMk cId="350353300" sldId="305"/>
        </pc:sldMkLst>
      </pc:sldChg>
      <pc:sldChg chg="del">
        <pc:chgData name="Katherina Glac" userId="44413e81cfe4efac" providerId="LiveId" clId="{50D8F0B7-F3DB-41E5-850F-AC68D6206989}" dt="2022-08-08T22:12:28.747" v="4959" actId="47"/>
        <pc:sldMkLst>
          <pc:docMk/>
          <pc:sldMk cId="1903184268" sldId="306"/>
        </pc:sldMkLst>
      </pc:sldChg>
      <pc:sldChg chg="del">
        <pc:chgData name="Katherina Glac" userId="44413e81cfe4efac" providerId="LiveId" clId="{50D8F0B7-F3DB-41E5-850F-AC68D6206989}" dt="2022-08-08T18:28:22.082" v="1954" actId="47"/>
        <pc:sldMkLst>
          <pc:docMk/>
          <pc:sldMk cId="2389183923" sldId="320"/>
        </pc:sldMkLst>
      </pc:sldChg>
      <pc:sldChg chg="del">
        <pc:chgData name="Katherina Glac" userId="44413e81cfe4efac" providerId="LiveId" clId="{50D8F0B7-F3DB-41E5-850F-AC68D6206989}" dt="2022-08-08T18:28:22.082" v="1954" actId="47"/>
        <pc:sldMkLst>
          <pc:docMk/>
          <pc:sldMk cId="2497479537" sldId="321"/>
        </pc:sldMkLst>
      </pc:sldChg>
      <pc:sldChg chg="del">
        <pc:chgData name="Katherina Glac" userId="44413e81cfe4efac" providerId="LiveId" clId="{50D8F0B7-F3DB-41E5-850F-AC68D6206989}" dt="2022-08-08T18:28:22.082" v="1954" actId="47"/>
        <pc:sldMkLst>
          <pc:docMk/>
          <pc:sldMk cId="4205403758" sldId="322"/>
        </pc:sldMkLst>
      </pc:sldChg>
      <pc:sldChg chg="add del setBg">
        <pc:chgData name="Katherina Glac" userId="44413e81cfe4efac" providerId="LiveId" clId="{50D8F0B7-F3DB-41E5-850F-AC68D6206989}" dt="2022-08-08T18:34:53.768" v="1960"/>
        <pc:sldMkLst>
          <pc:docMk/>
          <pc:sldMk cId="2801138968" sldId="325"/>
        </pc:sldMkLst>
      </pc:sldChg>
      <pc:sldChg chg="del">
        <pc:chgData name="Katherina Glac" userId="44413e81cfe4efac" providerId="LiveId" clId="{50D8F0B7-F3DB-41E5-850F-AC68D6206989}" dt="2022-08-08T18:28:22.082" v="1954" actId="47"/>
        <pc:sldMkLst>
          <pc:docMk/>
          <pc:sldMk cId="4189871712" sldId="325"/>
        </pc:sldMkLst>
      </pc:sldChg>
      <pc:sldChg chg="add del">
        <pc:chgData name="Katherina Glac" userId="44413e81cfe4efac" providerId="LiveId" clId="{50D8F0B7-F3DB-41E5-850F-AC68D6206989}" dt="2022-08-08T18:34:53.768" v="1960"/>
        <pc:sldMkLst>
          <pc:docMk/>
          <pc:sldMk cId="1788119743" sldId="350"/>
        </pc:sldMkLst>
      </pc:sldChg>
      <pc:sldChg chg="add del setBg">
        <pc:chgData name="Katherina Glac" userId="44413e81cfe4efac" providerId="LiveId" clId="{50D8F0B7-F3DB-41E5-850F-AC68D6206989}" dt="2022-08-08T18:34:53.768" v="1960"/>
        <pc:sldMkLst>
          <pc:docMk/>
          <pc:sldMk cId="144298600" sldId="352"/>
        </pc:sldMkLst>
      </pc:sldChg>
      <pc:sldChg chg="add del setBg">
        <pc:chgData name="Katherina Glac" userId="44413e81cfe4efac" providerId="LiveId" clId="{50D8F0B7-F3DB-41E5-850F-AC68D6206989}" dt="2022-08-08T18:34:53.768" v="1960"/>
        <pc:sldMkLst>
          <pc:docMk/>
          <pc:sldMk cId="1107589689" sldId="353"/>
        </pc:sldMkLst>
      </pc:sldChg>
      <pc:sldChg chg="add del setBg">
        <pc:chgData name="Katherina Glac" userId="44413e81cfe4efac" providerId="LiveId" clId="{50D8F0B7-F3DB-41E5-850F-AC68D6206989}" dt="2022-08-08T18:34:53.768" v="1960"/>
        <pc:sldMkLst>
          <pc:docMk/>
          <pc:sldMk cId="2904891309" sldId="354"/>
        </pc:sldMkLst>
      </pc:sldChg>
      <pc:sldChg chg="add del setBg">
        <pc:chgData name="Katherina Glac" userId="44413e81cfe4efac" providerId="LiveId" clId="{50D8F0B7-F3DB-41E5-850F-AC68D6206989}" dt="2022-08-08T18:34:53.768" v="1960"/>
        <pc:sldMkLst>
          <pc:docMk/>
          <pc:sldMk cId="1088816316" sldId="355"/>
        </pc:sldMkLst>
      </pc:sldChg>
      <pc:sldChg chg="del">
        <pc:chgData name="Katherina Glac" userId="44413e81cfe4efac" providerId="LiveId" clId="{50D8F0B7-F3DB-41E5-850F-AC68D6206989}" dt="2022-08-08T18:20:40.922" v="1846" actId="47"/>
        <pc:sldMkLst>
          <pc:docMk/>
          <pc:sldMk cId="3942725377" sldId="355"/>
        </pc:sldMkLst>
      </pc:sldChg>
      <pc:sldChg chg="del">
        <pc:chgData name="Katherina Glac" userId="44413e81cfe4efac" providerId="LiveId" clId="{50D8F0B7-F3DB-41E5-850F-AC68D6206989}" dt="2022-08-08T18:20:40.922" v="1846" actId="47"/>
        <pc:sldMkLst>
          <pc:docMk/>
          <pc:sldMk cId="797949440" sldId="356"/>
        </pc:sldMkLst>
      </pc:sldChg>
      <pc:sldChg chg="add del">
        <pc:chgData name="Katherina Glac" userId="44413e81cfe4efac" providerId="LiveId" clId="{50D8F0B7-F3DB-41E5-850F-AC68D6206989}" dt="2022-08-08T18:34:53.768" v="1960"/>
        <pc:sldMkLst>
          <pc:docMk/>
          <pc:sldMk cId="750190559" sldId="361"/>
        </pc:sldMkLst>
      </pc:sldChg>
      <pc:sldChg chg="add del">
        <pc:chgData name="Katherina Glac" userId="44413e81cfe4efac" providerId="LiveId" clId="{50D8F0B7-F3DB-41E5-850F-AC68D6206989}" dt="2022-08-08T18:34:53.768" v="1960"/>
        <pc:sldMkLst>
          <pc:docMk/>
          <pc:sldMk cId="2993638178" sldId="362"/>
        </pc:sldMkLst>
      </pc:sldChg>
      <pc:sldChg chg="add del">
        <pc:chgData name="Katherina Glac" userId="44413e81cfe4efac" providerId="LiveId" clId="{50D8F0B7-F3DB-41E5-850F-AC68D6206989}" dt="2022-08-08T18:34:53.768" v="1960"/>
        <pc:sldMkLst>
          <pc:docMk/>
          <pc:sldMk cId="3556216207" sldId="363"/>
        </pc:sldMkLst>
      </pc:sldChg>
      <pc:sldChg chg="addSp delSp modSp mod setBg">
        <pc:chgData name="Katherina Glac" userId="44413e81cfe4efac" providerId="LiveId" clId="{50D8F0B7-F3DB-41E5-850F-AC68D6206989}" dt="2022-08-08T22:06:46.369" v="4920" actId="20577"/>
        <pc:sldMkLst>
          <pc:docMk/>
          <pc:sldMk cId="2051897469" sldId="375"/>
        </pc:sldMkLst>
        <pc:spChg chg="mod">
          <ac:chgData name="Katherina Glac" userId="44413e81cfe4efac" providerId="LiveId" clId="{50D8F0B7-F3DB-41E5-850F-AC68D6206989}" dt="2022-08-08T21:37:16.767" v="4216" actId="20577"/>
          <ac:spMkLst>
            <pc:docMk/>
            <pc:sldMk cId="2051897469" sldId="375"/>
            <ac:spMk id="2" creationId="{43C9EF16-26E9-7A43-8502-ACA6D0EE7E0F}"/>
          </ac:spMkLst>
        </pc:spChg>
        <pc:spChg chg="mod">
          <ac:chgData name="Katherina Glac" userId="44413e81cfe4efac" providerId="LiveId" clId="{50D8F0B7-F3DB-41E5-850F-AC68D6206989}" dt="2022-08-08T22:06:46.369" v="4920" actId="20577"/>
          <ac:spMkLst>
            <pc:docMk/>
            <pc:sldMk cId="2051897469" sldId="375"/>
            <ac:spMk id="3" creationId="{2A81AC39-7EFA-4149-907E-6BEDA6C3206B}"/>
          </ac:spMkLst>
        </pc:spChg>
        <pc:spChg chg="add">
          <ac:chgData name="Katherina Glac" userId="44413e81cfe4efac" providerId="LiveId" clId="{50D8F0B7-F3DB-41E5-850F-AC68D6206989}" dt="2022-08-08T18:42:04.026" v="2226" actId="26606"/>
          <ac:spMkLst>
            <pc:docMk/>
            <pc:sldMk cId="2051897469" sldId="375"/>
            <ac:spMk id="8" creationId="{09588DA8-065E-4F6F-8EFD-43104AB2E0CF}"/>
          </ac:spMkLst>
        </pc:spChg>
        <pc:spChg chg="add del">
          <ac:chgData name="Katherina Glac" userId="44413e81cfe4efac" providerId="LiveId" clId="{50D8F0B7-F3DB-41E5-850F-AC68D6206989}" dt="2022-08-08T18:42:04.001" v="2225" actId="26606"/>
          <ac:spMkLst>
            <pc:docMk/>
            <pc:sldMk cId="2051897469" sldId="375"/>
            <ac:spMk id="9" creationId="{3AFE8227-C443-417B-BA91-520EB1EF4559}"/>
          </ac:spMkLst>
        </pc:spChg>
        <pc:spChg chg="add">
          <ac:chgData name="Katherina Glac" userId="44413e81cfe4efac" providerId="LiveId" clId="{50D8F0B7-F3DB-41E5-850F-AC68D6206989}" dt="2022-08-08T18:42:04.026" v="2226" actId="26606"/>
          <ac:spMkLst>
            <pc:docMk/>
            <pc:sldMk cId="2051897469" sldId="375"/>
            <ac:spMk id="10" creationId="{C4285719-470E-454C-AF62-8323075F1F5B}"/>
          </ac:spMkLst>
        </pc:spChg>
        <pc:spChg chg="add del">
          <ac:chgData name="Katherina Glac" userId="44413e81cfe4efac" providerId="LiveId" clId="{50D8F0B7-F3DB-41E5-850F-AC68D6206989}" dt="2022-08-08T18:42:04.001" v="2225" actId="26606"/>
          <ac:spMkLst>
            <pc:docMk/>
            <pc:sldMk cId="2051897469" sldId="375"/>
            <ac:spMk id="11" creationId="{907741FC-B544-4A6E-B831-6789D042333D}"/>
          </ac:spMkLst>
        </pc:spChg>
        <pc:spChg chg="add">
          <ac:chgData name="Katherina Glac" userId="44413e81cfe4efac" providerId="LiveId" clId="{50D8F0B7-F3DB-41E5-850F-AC68D6206989}" dt="2022-08-08T18:42:04.026" v="2226" actId="26606"/>
          <ac:spMkLst>
            <pc:docMk/>
            <pc:sldMk cId="2051897469" sldId="375"/>
            <ac:spMk id="12" creationId="{CD9FE4EF-C4D8-49A0-B2FF-81D8DB7D8A24}"/>
          </ac:spMkLst>
        </pc:spChg>
        <pc:spChg chg="add del">
          <ac:chgData name="Katherina Glac" userId="44413e81cfe4efac" providerId="LiveId" clId="{50D8F0B7-F3DB-41E5-850F-AC68D6206989}" dt="2022-08-08T18:42:04.001" v="2225" actId="26606"/>
          <ac:spMkLst>
            <pc:docMk/>
            <pc:sldMk cId="2051897469" sldId="375"/>
            <ac:spMk id="13" creationId="{3F0BE7ED-7814-4273-B18A-F26CC0380380}"/>
          </ac:spMkLst>
        </pc:spChg>
        <pc:spChg chg="add">
          <ac:chgData name="Katherina Glac" userId="44413e81cfe4efac" providerId="LiveId" clId="{50D8F0B7-F3DB-41E5-850F-AC68D6206989}" dt="2022-08-08T18:42:04.026" v="2226" actId="26606"/>
          <ac:spMkLst>
            <pc:docMk/>
            <pc:sldMk cId="2051897469" sldId="375"/>
            <ac:spMk id="14" creationId="{4300840D-0A0B-4512-BACA-B439D5B9C57C}"/>
          </ac:spMkLst>
        </pc:spChg>
        <pc:spChg chg="add">
          <ac:chgData name="Katherina Glac" userId="44413e81cfe4efac" providerId="LiveId" clId="{50D8F0B7-F3DB-41E5-850F-AC68D6206989}" dt="2022-08-08T18:42:04.026" v="2226" actId="26606"/>
          <ac:spMkLst>
            <pc:docMk/>
            <pc:sldMk cId="2051897469" sldId="375"/>
            <ac:spMk id="16" creationId="{D2B78728-A580-49A7-84F9-6EF6F583ADE0}"/>
          </ac:spMkLst>
        </pc:spChg>
        <pc:spChg chg="add">
          <ac:chgData name="Katherina Glac" userId="44413e81cfe4efac" providerId="LiveId" clId="{50D8F0B7-F3DB-41E5-850F-AC68D6206989}" dt="2022-08-08T18:42:04.026" v="2226" actId="26606"/>
          <ac:spMkLst>
            <pc:docMk/>
            <pc:sldMk cId="2051897469" sldId="375"/>
            <ac:spMk id="18" creationId="{38FAA1A1-D861-433F-88FA-1E9D6FD31D11}"/>
          </ac:spMkLst>
        </pc:spChg>
        <pc:spChg chg="add">
          <ac:chgData name="Katherina Glac" userId="44413e81cfe4efac" providerId="LiveId" clId="{50D8F0B7-F3DB-41E5-850F-AC68D6206989}" dt="2022-08-08T18:42:04.026" v="2226" actId="26606"/>
          <ac:spMkLst>
            <pc:docMk/>
            <pc:sldMk cId="2051897469" sldId="375"/>
            <ac:spMk id="20" creationId="{8D71EDA1-87BF-4D5D-AB79-F346FD19278A}"/>
          </ac:spMkLst>
        </pc:spChg>
        <pc:picChg chg="add del">
          <ac:chgData name="Katherina Glac" userId="44413e81cfe4efac" providerId="LiveId" clId="{50D8F0B7-F3DB-41E5-850F-AC68D6206989}" dt="2022-08-08T18:42:04.001" v="2225" actId="26606"/>
          <ac:picMkLst>
            <pc:docMk/>
            <pc:sldMk cId="2051897469" sldId="375"/>
            <ac:picMk id="5" creationId="{521AE20C-11D3-ADB1-C7CA-57E51180C5B5}"/>
          </ac:picMkLst>
        </pc:picChg>
      </pc:sldChg>
      <pc:sldChg chg="addSp delSp modSp mod setBg">
        <pc:chgData name="Katherina Glac" userId="44413e81cfe4efac" providerId="LiveId" clId="{50D8F0B7-F3DB-41E5-850F-AC68D6206989}" dt="2022-08-08T17:55:29.384" v="999" actId="113"/>
        <pc:sldMkLst>
          <pc:docMk/>
          <pc:sldMk cId="1813030693" sldId="376"/>
        </pc:sldMkLst>
        <pc:spChg chg="del mod">
          <ac:chgData name="Katherina Glac" userId="44413e81cfe4efac" providerId="LiveId" clId="{50D8F0B7-F3DB-41E5-850F-AC68D6206989}" dt="2022-08-08T17:53:58.288" v="972" actId="478"/>
          <ac:spMkLst>
            <pc:docMk/>
            <pc:sldMk cId="1813030693" sldId="376"/>
            <ac:spMk id="2" creationId="{A8CB1A04-FED2-7644-ADBC-7C5031F0FCE4}"/>
          </ac:spMkLst>
        </pc:spChg>
        <pc:spChg chg="mod">
          <ac:chgData name="Katherina Glac" userId="44413e81cfe4efac" providerId="LiveId" clId="{50D8F0B7-F3DB-41E5-850F-AC68D6206989}" dt="2022-08-08T17:55:29.384" v="999" actId="113"/>
          <ac:spMkLst>
            <pc:docMk/>
            <pc:sldMk cId="1813030693" sldId="376"/>
            <ac:spMk id="3" creationId="{C96EE7ED-033E-9847-9D83-ED3F6714C996}"/>
          </ac:spMkLst>
        </pc:spChg>
        <pc:spChg chg="add del mod">
          <ac:chgData name="Katherina Glac" userId="44413e81cfe4efac" providerId="LiveId" clId="{50D8F0B7-F3DB-41E5-850F-AC68D6206989}" dt="2022-08-08T17:54:20.112" v="977" actId="478"/>
          <ac:spMkLst>
            <pc:docMk/>
            <pc:sldMk cId="1813030693" sldId="376"/>
            <ac:spMk id="7" creationId="{8B452E22-B104-E633-600F-B482D069B382}"/>
          </ac:spMkLst>
        </pc:spChg>
        <pc:spChg chg="add">
          <ac:chgData name="Katherina Glac" userId="44413e81cfe4efac" providerId="LiveId" clId="{50D8F0B7-F3DB-41E5-850F-AC68D6206989}" dt="2022-08-08T17:53:38.535" v="969" actId="26606"/>
          <ac:spMkLst>
            <pc:docMk/>
            <pc:sldMk cId="1813030693" sldId="376"/>
            <ac:spMk id="10" creationId="{86C7B4A1-154A-4DF0-AC46-F88D75A2E0FD}"/>
          </ac:spMkLst>
        </pc:spChg>
        <pc:picChg chg="add del mod ord">
          <ac:chgData name="Katherina Glac" userId="44413e81cfe4efac" providerId="LiveId" clId="{50D8F0B7-F3DB-41E5-850F-AC68D6206989}" dt="2022-08-08T17:54:13.599" v="976" actId="478"/>
          <ac:picMkLst>
            <pc:docMk/>
            <pc:sldMk cId="1813030693" sldId="376"/>
            <ac:picMk id="5" creationId="{5AA4E7A2-5F2F-7BAE-E5B5-B0C83ADFD781}"/>
          </ac:picMkLst>
        </pc:picChg>
      </pc:sldChg>
      <pc:sldChg chg="del">
        <pc:chgData name="Katherina Glac" userId="44413e81cfe4efac" providerId="LiveId" clId="{50D8F0B7-F3DB-41E5-850F-AC68D6206989}" dt="2022-08-08T18:19:55.779" v="1843" actId="47"/>
        <pc:sldMkLst>
          <pc:docMk/>
          <pc:sldMk cId="442136862" sldId="378"/>
        </pc:sldMkLst>
      </pc:sldChg>
      <pc:sldChg chg="del">
        <pc:chgData name="Katherina Glac" userId="44413e81cfe4efac" providerId="LiveId" clId="{50D8F0B7-F3DB-41E5-850F-AC68D6206989}" dt="2022-08-08T18:19:55.779" v="1843" actId="47"/>
        <pc:sldMkLst>
          <pc:docMk/>
          <pc:sldMk cId="3957921294" sldId="379"/>
        </pc:sldMkLst>
      </pc:sldChg>
      <pc:sldChg chg="del">
        <pc:chgData name="Katherina Glac" userId="44413e81cfe4efac" providerId="LiveId" clId="{50D8F0B7-F3DB-41E5-850F-AC68D6206989}" dt="2022-08-08T18:19:55.779" v="1843" actId="47"/>
        <pc:sldMkLst>
          <pc:docMk/>
          <pc:sldMk cId="1024523341" sldId="380"/>
        </pc:sldMkLst>
      </pc:sldChg>
      <pc:sldChg chg="del">
        <pc:chgData name="Katherina Glac" userId="44413e81cfe4efac" providerId="LiveId" clId="{50D8F0B7-F3DB-41E5-850F-AC68D6206989}" dt="2022-08-08T18:22:02.434" v="1848" actId="47"/>
        <pc:sldMkLst>
          <pc:docMk/>
          <pc:sldMk cId="2427137453" sldId="381"/>
        </pc:sldMkLst>
      </pc:sldChg>
      <pc:sldChg chg="del">
        <pc:chgData name="Katherina Glac" userId="44413e81cfe4efac" providerId="LiveId" clId="{50D8F0B7-F3DB-41E5-850F-AC68D6206989}" dt="2022-08-08T18:22:02.434" v="1848" actId="47"/>
        <pc:sldMkLst>
          <pc:docMk/>
          <pc:sldMk cId="1695127261" sldId="382"/>
        </pc:sldMkLst>
      </pc:sldChg>
      <pc:sldChg chg="del">
        <pc:chgData name="Katherina Glac" userId="44413e81cfe4efac" providerId="LiveId" clId="{50D8F0B7-F3DB-41E5-850F-AC68D6206989}" dt="2022-08-08T18:22:02.434" v="1848" actId="47"/>
        <pc:sldMkLst>
          <pc:docMk/>
          <pc:sldMk cId="2692230334" sldId="383"/>
        </pc:sldMkLst>
      </pc:sldChg>
      <pc:sldChg chg="del">
        <pc:chgData name="Katherina Glac" userId="44413e81cfe4efac" providerId="LiveId" clId="{50D8F0B7-F3DB-41E5-850F-AC68D6206989}" dt="2022-08-08T18:23:23.516" v="1853" actId="47"/>
        <pc:sldMkLst>
          <pc:docMk/>
          <pc:sldMk cId="1799669549" sldId="384"/>
        </pc:sldMkLst>
      </pc:sldChg>
      <pc:sldChg chg="del">
        <pc:chgData name="Katherina Glac" userId="44413e81cfe4efac" providerId="LiveId" clId="{50D8F0B7-F3DB-41E5-850F-AC68D6206989}" dt="2022-08-08T18:23:23.516" v="1853" actId="47"/>
        <pc:sldMkLst>
          <pc:docMk/>
          <pc:sldMk cId="2432934283" sldId="385"/>
        </pc:sldMkLst>
      </pc:sldChg>
      <pc:sldChg chg="del">
        <pc:chgData name="Katherina Glac" userId="44413e81cfe4efac" providerId="LiveId" clId="{50D8F0B7-F3DB-41E5-850F-AC68D6206989}" dt="2022-08-08T18:23:23.516" v="1853" actId="47"/>
        <pc:sldMkLst>
          <pc:docMk/>
          <pc:sldMk cId="127896934" sldId="386"/>
        </pc:sldMkLst>
      </pc:sldChg>
      <pc:sldChg chg="del">
        <pc:chgData name="Katherina Glac" userId="44413e81cfe4efac" providerId="LiveId" clId="{50D8F0B7-F3DB-41E5-850F-AC68D6206989}" dt="2022-08-08T18:20:40.922" v="1846" actId="47"/>
        <pc:sldMkLst>
          <pc:docMk/>
          <pc:sldMk cId="2659188563" sldId="387"/>
        </pc:sldMkLst>
      </pc:sldChg>
      <pc:sldChg chg="del">
        <pc:chgData name="Katherina Glac" userId="44413e81cfe4efac" providerId="LiveId" clId="{50D8F0B7-F3DB-41E5-850F-AC68D6206989}" dt="2022-08-08T18:20:40.922" v="1846" actId="47"/>
        <pc:sldMkLst>
          <pc:docMk/>
          <pc:sldMk cId="1674524322" sldId="388"/>
        </pc:sldMkLst>
      </pc:sldChg>
      <pc:sldChg chg="del">
        <pc:chgData name="Katherina Glac" userId="44413e81cfe4efac" providerId="LiveId" clId="{50D8F0B7-F3DB-41E5-850F-AC68D6206989}" dt="2022-08-08T18:28:22.082" v="1954" actId="47"/>
        <pc:sldMkLst>
          <pc:docMk/>
          <pc:sldMk cId="4273881348" sldId="389"/>
        </pc:sldMkLst>
      </pc:sldChg>
      <pc:sldChg chg="del">
        <pc:chgData name="Katherina Glac" userId="44413e81cfe4efac" providerId="LiveId" clId="{50D8F0B7-F3DB-41E5-850F-AC68D6206989}" dt="2022-08-08T18:28:22.082" v="1954" actId="47"/>
        <pc:sldMkLst>
          <pc:docMk/>
          <pc:sldMk cId="1320028807" sldId="390"/>
        </pc:sldMkLst>
      </pc:sldChg>
      <pc:sldChg chg="del">
        <pc:chgData name="Katherina Glac" userId="44413e81cfe4efac" providerId="LiveId" clId="{50D8F0B7-F3DB-41E5-850F-AC68D6206989}" dt="2022-08-08T18:28:22.082" v="1954" actId="47"/>
        <pc:sldMkLst>
          <pc:docMk/>
          <pc:sldMk cId="3745252883" sldId="391"/>
        </pc:sldMkLst>
      </pc:sldChg>
      <pc:sldChg chg="del">
        <pc:chgData name="Katherina Glac" userId="44413e81cfe4efac" providerId="LiveId" clId="{50D8F0B7-F3DB-41E5-850F-AC68D6206989}" dt="2022-08-08T18:28:22.082" v="1954" actId="47"/>
        <pc:sldMkLst>
          <pc:docMk/>
          <pc:sldMk cId="82157312" sldId="392"/>
        </pc:sldMkLst>
      </pc:sldChg>
      <pc:sldChg chg="del">
        <pc:chgData name="Katherina Glac" userId="44413e81cfe4efac" providerId="LiveId" clId="{50D8F0B7-F3DB-41E5-850F-AC68D6206989}" dt="2022-08-08T18:28:22.082" v="1954" actId="47"/>
        <pc:sldMkLst>
          <pc:docMk/>
          <pc:sldMk cId="1224117470" sldId="393"/>
        </pc:sldMkLst>
      </pc:sldChg>
      <pc:sldChg chg="del">
        <pc:chgData name="Katherina Glac" userId="44413e81cfe4efac" providerId="LiveId" clId="{50D8F0B7-F3DB-41E5-850F-AC68D6206989}" dt="2022-08-08T18:28:22.082" v="1954" actId="47"/>
        <pc:sldMkLst>
          <pc:docMk/>
          <pc:sldMk cId="3884386407" sldId="394"/>
        </pc:sldMkLst>
      </pc:sldChg>
      <pc:sldChg chg="del">
        <pc:chgData name="Katherina Glac" userId="44413e81cfe4efac" providerId="LiveId" clId="{50D8F0B7-F3DB-41E5-850F-AC68D6206989}" dt="2022-08-08T18:28:22.082" v="1954" actId="47"/>
        <pc:sldMkLst>
          <pc:docMk/>
          <pc:sldMk cId="781067381" sldId="395"/>
        </pc:sldMkLst>
      </pc:sldChg>
      <pc:sldChg chg="del">
        <pc:chgData name="Katherina Glac" userId="44413e81cfe4efac" providerId="LiveId" clId="{50D8F0B7-F3DB-41E5-850F-AC68D6206989}" dt="2022-08-08T18:28:22.082" v="1954" actId="47"/>
        <pc:sldMkLst>
          <pc:docMk/>
          <pc:sldMk cId="2912076196" sldId="396"/>
        </pc:sldMkLst>
      </pc:sldChg>
      <pc:sldChg chg="del">
        <pc:chgData name="Katherina Glac" userId="44413e81cfe4efac" providerId="LiveId" clId="{50D8F0B7-F3DB-41E5-850F-AC68D6206989}" dt="2022-08-08T18:28:22.082" v="1954" actId="47"/>
        <pc:sldMkLst>
          <pc:docMk/>
          <pc:sldMk cId="348737675" sldId="397"/>
        </pc:sldMkLst>
      </pc:sldChg>
      <pc:sldChg chg="del">
        <pc:chgData name="Katherina Glac" userId="44413e81cfe4efac" providerId="LiveId" clId="{50D8F0B7-F3DB-41E5-850F-AC68D6206989}" dt="2022-08-08T21:42:05.364" v="4488" actId="47"/>
        <pc:sldMkLst>
          <pc:docMk/>
          <pc:sldMk cId="579144280" sldId="398"/>
        </pc:sldMkLst>
      </pc:sldChg>
      <pc:sldChg chg="del">
        <pc:chgData name="Katherina Glac" userId="44413e81cfe4efac" providerId="LiveId" clId="{50D8F0B7-F3DB-41E5-850F-AC68D6206989}" dt="2022-08-08T21:42:14.368" v="4489" actId="47"/>
        <pc:sldMkLst>
          <pc:docMk/>
          <pc:sldMk cId="3428667940" sldId="399"/>
        </pc:sldMkLst>
      </pc:sldChg>
      <pc:sldChg chg="del">
        <pc:chgData name="Katherina Glac" userId="44413e81cfe4efac" providerId="LiveId" clId="{50D8F0B7-F3DB-41E5-850F-AC68D6206989}" dt="2022-08-08T21:42:23.532" v="4490" actId="47"/>
        <pc:sldMkLst>
          <pc:docMk/>
          <pc:sldMk cId="278376879" sldId="400"/>
        </pc:sldMkLst>
      </pc:sldChg>
      <pc:sldChg chg="add del">
        <pc:chgData name="Katherina Glac" userId="44413e81cfe4efac" providerId="LiveId" clId="{50D8F0B7-F3DB-41E5-850F-AC68D6206989}" dt="2022-08-08T21:59:18.197" v="4892" actId="47"/>
        <pc:sldMkLst>
          <pc:docMk/>
          <pc:sldMk cId="1506198806" sldId="401"/>
        </pc:sldMkLst>
      </pc:sldChg>
      <pc:sldChg chg="del">
        <pc:chgData name="Katherina Glac" userId="44413e81cfe4efac" providerId="LiveId" clId="{50D8F0B7-F3DB-41E5-850F-AC68D6206989}" dt="2022-08-08T21:59:20.737" v="4893" actId="47"/>
        <pc:sldMkLst>
          <pc:docMk/>
          <pc:sldMk cId="4159946256" sldId="402"/>
        </pc:sldMkLst>
      </pc:sldChg>
      <pc:sldChg chg="del">
        <pc:chgData name="Katherina Glac" userId="44413e81cfe4efac" providerId="LiveId" clId="{50D8F0B7-F3DB-41E5-850F-AC68D6206989}" dt="2022-08-08T21:59:39.708" v="4895" actId="47"/>
        <pc:sldMkLst>
          <pc:docMk/>
          <pc:sldMk cId="3099055543" sldId="403"/>
        </pc:sldMkLst>
      </pc:sldChg>
      <pc:sldChg chg="addSp delSp modSp mod setBg">
        <pc:chgData name="Katherina Glac" userId="44413e81cfe4efac" providerId="LiveId" clId="{50D8F0B7-F3DB-41E5-850F-AC68D6206989}" dt="2022-08-08T18:37:56.283" v="1986" actId="26606"/>
        <pc:sldMkLst>
          <pc:docMk/>
          <pc:sldMk cId="979241330" sldId="404"/>
        </pc:sldMkLst>
        <pc:spChg chg="mod">
          <ac:chgData name="Katherina Glac" userId="44413e81cfe4efac" providerId="LiveId" clId="{50D8F0B7-F3DB-41E5-850F-AC68D6206989}" dt="2022-08-08T18:37:56.283" v="1986" actId="26606"/>
          <ac:spMkLst>
            <pc:docMk/>
            <pc:sldMk cId="979241330" sldId="404"/>
            <ac:spMk id="2" creationId="{031D691A-7189-5D49-8F0B-ADC7365AF46B}"/>
          </ac:spMkLst>
        </pc:spChg>
        <pc:spChg chg="add del mod">
          <ac:chgData name="Katherina Glac" userId="44413e81cfe4efac" providerId="LiveId" clId="{50D8F0B7-F3DB-41E5-850F-AC68D6206989}" dt="2022-08-08T18:37:56.283" v="1986" actId="26606"/>
          <ac:spMkLst>
            <pc:docMk/>
            <pc:sldMk cId="979241330" sldId="404"/>
            <ac:spMk id="4" creationId="{9715632B-3C5F-6236-C2A3-4652FF859731}"/>
          </ac:spMkLst>
        </pc:spChg>
        <pc:spChg chg="add">
          <ac:chgData name="Katherina Glac" userId="44413e81cfe4efac" providerId="LiveId" clId="{50D8F0B7-F3DB-41E5-850F-AC68D6206989}" dt="2022-08-08T18:37:56.283" v="1986" actId="26606"/>
          <ac:spMkLst>
            <pc:docMk/>
            <pc:sldMk cId="979241330" sldId="404"/>
            <ac:spMk id="1031" creationId="{A8384FB5-9ADC-4DDC-881B-597D56F5B15D}"/>
          </ac:spMkLst>
        </pc:spChg>
        <pc:spChg chg="add">
          <ac:chgData name="Katherina Glac" userId="44413e81cfe4efac" providerId="LiveId" clId="{50D8F0B7-F3DB-41E5-850F-AC68D6206989}" dt="2022-08-08T18:37:56.283" v="1986" actId="26606"/>
          <ac:spMkLst>
            <pc:docMk/>
            <pc:sldMk cId="979241330" sldId="404"/>
            <ac:spMk id="1033" creationId="{91E5A9A7-95C6-4F4F-B00E-C82E07FE62EF}"/>
          </ac:spMkLst>
        </pc:spChg>
        <pc:spChg chg="add">
          <ac:chgData name="Katherina Glac" userId="44413e81cfe4efac" providerId="LiveId" clId="{50D8F0B7-F3DB-41E5-850F-AC68D6206989}" dt="2022-08-08T18:37:56.283" v="1986" actId="26606"/>
          <ac:spMkLst>
            <pc:docMk/>
            <pc:sldMk cId="979241330" sldId="404"/>
            <ac:spMk id="1035" creationId="{D07DD2DE-F619-49DD-B5E7-03A290FF4ED1}"/>
          </ac:spMkLst>
        </pc:spChg>
        <pc:spChg chg="add">
          <ac:chgData name="Katherina Glac" userId="44413e81cfe4efac" providerId="LiveId" clId="{50D8F0B7-F3DB-41E5-850F-AC68D6206989}" dt="2022-08-08T18:37:56.283" v="1986" actId="26606"/>
          <ac:spMkLst>
            <pc:docMk/>
            <pc:sldMk cId="979241330" sldId="404"/>
            <ac:spMk id="1037" creationId="{85149191-5F60-4A28-AAFF-039F96B0F3EC}"/>
          </ac:spMkLst>
        </pc:spChg>
        <pc:spChg chg="add">
          <ac:chgData name="Katherina Glac" userId="44413e81cfe4efac" providerId="LiveId" clId="{50D8F0B7-F3DB-41E5-850F-AC68D6206989}" dt="2022-08-08T18:37:56.283" v="1986" actId="26606"/>
          <ac:spMkLst>
            <pc:docMk/>
            <pc:sldMk cId="979241330" sldId="404"/>
            <ac:spMk id="1039" creationId="{F8260ED5-17F7-4158-B241-D51DD4CF1B7E}"/>
          </ac:spMkLst>
        </pc:spChg>
        <pc:picChg chg="del mod">
          <ac:chgData name="Katherina Glac" userId="44413e81cfe4efac" providerId="LiveId" clId="{50D8F0B7-F3DB-41E5-850F-AC68D6206989}" dt="2022-08-08T18:37:39.781" v="1983" actId="478"/>
          <ac:picMkLst>
            <pc:docMk/>
            <pc:sldMk cId="979241330" sldId="404"/>
            <ac:picMk id="5" creationId="{B3FAAEBB-549A-DD47-925F-8A635AF6B7BF}"/>
          </ac:picMkLst>
        </pc:picChg>
        <pc:picChg chg="add mod">
          <ac:chgData name="Katherina Glac" userId="44413e81cfe4efac" providerId="LiveId" clId="{50D8F0B7-F3DB-41E5-850F-AC68D6206989}" dt="2022-08-08T18:37:56.283" v="1986" actId="26606"/>
          <ac:picMkLst>
            <pc:docMk/>
            <pc:sldMk cId="979241330" sldId="404"/>
            <ac:picMk id="1026" creationId="{F8CD7A8B-4512-46E4-B015-158EBE2917A4}"/>
          </ac:picMkLst>
        </pc:picChg>
      </pc:sldChg>
      <pc:sldChg chg="add del">
        <pc:chgData name="Katherina Glac" userId="44413e81cfe4efac" providerId="LiveId" clId="{50D8F0B7-F3DB-41E5-850F-AC68D6206989}" dt="2022-08-08T18:34:53.768" v="1960"/>
        <pc:sldMkLst>
          <pc:docMk/>
          <pc:sldMk cId="3285325543" sldId="406"/>
        </pc:sldMkLst>
      </pc:sldChg>
      <pc:sldChg chg="del">
        <pc:chgData name="Katherina Glac" userId="44413e81cfe4efac" providerId="LiveId" clId="{50D8F0B7-F3DB-41E5-850F-AC68D6206989}" dt="2022-08-08T18:15:46.543" v="1823" actId="47"/>
        <pc:sldMkLst>
          <pc:docMk/>
          <pc:sldMk cId="4276218551" sldId="406"/>
        </pc:sldMkLst>
      </pc:sldChg>
      <pc:sldChg chg="del">
        <pc:chgData name="Katherina Glac" userId="44413e81cfe4efac" providerId="LiveId" clId="{50D8F0B7-F3DB-41E5-850F-AC68D6206989}" dt="2022-08-08T18:15:46.543" v="1823" actId="47"/>
        <pc:sldMkLst>
          <pc:docMk/>
          <pc:sldMk cId="2167787486" sldId="407"/>
        </pc:sldMkLst>
      </pc:sldChg>
      <pc:sldChg chg="del">
        <pc:chgData name="Katherina Glac" userId="44413e81cfe4efac" providerId="LiveId" clId="{50D8F0B7-F3DB-41E5-850F-AC68D6206989}" dt="2022-08-08T18:15:46.543" v="1823" actId="47"/>
        <pc:sldMkLst>
          <pc:docMk/>
          <pc:sldMk cId="3054433030" sldId="408"/>
        </pc:sldMkLst>
      </pc:sldChg>
      <pc:sldChg chg="del">
        <pc:chgData name="Katherina Glac" userId="44413e81cfe4efac" providerId="LiveId" clId="{50D8F0B7-F3DB-41E5-850F-AC68D6206989}" dt="2022-08-08T18:15:48.415" v="1824" actId="47"/>
        <pc:sldMkLst>
          <pc:docMk/>
          <pc:sldMk cId="487545102" sldId="409"/>
        </pc:sldMkLst>
      </pc:sldChg>
      <pc:sldChg chg="del">
        <pc:chgData name="Katherina Glac" userId="44413e81cfe4efac" providerId="LiveId" clId="{50D8F0B7-F3DB-41E5-850F-AC68D6206989}" dt="2022-08-08T18:12:56.473" v="1762" actId="47"/>
        <pc:sldMkLst>
          <pc:docMk/>
          <pc:sldMk cId="1660395670" sldId="410"/>
        </pc:sldMkLst>
      </pc:sldChg>
      <pc:sldChg chg="modSp add mod">
        <pc:chgData name="Katherina Glac" userId="44413e81cfe4efac" providerId="LiveId" clId="{50D8F0B7-F3DB-41E5-850F-AC68D6206989}" dt="2022-08-08T22:16:01.589" v="4966" actId="6549"/>
        <pc:sldMkLst>
          <pc:docMk/>
          <pc:sldMk cId="2137636721" sldId="411"/>
        </pc:sldMkLst>
        <pc:spChg chg="mod">
          <ac:chgData name="Katherina Glac" userId="44413e81cfe4efac" providerId="LiveId" clId="{50D8F0B7-F3DB-41E5-850F-AC68D6206989}" dt="2022-08-08T22:16:01.589" v="4966" actId="6549"/>
          <ac:spMkLst>
            <pc:docMk/>
            <pc:sldMk cId="2137636721" sldId="411"/>
            <ac:spMk id="2" creationId="{63C977CE-EA4B-4092-80E3-170DE75E48E9}"/>
          </ac:spMkLst>
        </pc:spChg>
      </pc:sldChg>
      <pc:sldChg chg="del">
        <pc:chgData name="Katherina Glac" userId="44413e81cfe4efac" providerId="LiveId" clId="{50D8F0B7-F3DB-41E5-850F-AC68D6206989}" dt="2022-08-08T22:00:50.384" v="4896" actId="47"/>
        <pc:sldMkLst>
          <pc:docMk/>
          <pc:sldMk cId="3224684597" sldId="411"/>
        </pc:sldMkLst>
      </pc:sldChg>
      <pc:sldChg chg="del">
        <pc:chgData name="Katherina Glac" userId="44413e81cfe4efac" providerId="LiveId" clId="{50D8F0B7-F3DB-41E5-850F-AC68D6206989}" dt="2022-08-08T22:00:50.384" v="4896" actId="47"/>
        <pc:sldMkLst>
          <pc:docMk/>
          <pc:sldMk cId="679003630" sldId="412"/>
        </pc:sldMkLst>
      </pc:sldChg>
      <pc:sldChg chg="add">
        <pc:chgData name="Katherina Glac" userId="44413e81cfe4efac" providerId="LiveId" clId="{50D8F0B7-F3DB-41E5-850F-AC68D6206989}" dt="2022-08-08T22:00:53.071" v="4897"/>
        <pc:sldMkLst>
          <pc:docMk/>
          <pc:sldMk cId="1617598595" sldId="412"/>
        </pc:sldMkLst>
      </pc:sldChg>
      <pc:sldChg chg="del">
        <pc:chgData name="Katherina Glac" userId="44413e81cfe4efac" providerId="LiveId" clId="{50D8F0B7-F3DB-41E5-850F-AC68D6206989}" dt="2022-08-08T22:03:22.119" v="4898" actId="47"/>
        <pc:sldMkLst>
          <pc:docMk/>
          <pc:sldMk cId="1424215156" sldId="413"/>
        </pc:sldMkLst>
      </pc:sldChg>
      <pc:sldChg chg="modSp mod">
        <pc:chgData name="Katherina Glac" userId="44413e81cfe4efac" providerId="LiveId" clId="{50D8F0B7-F3DB-41E5-850F-AC68D6206989}" dt="2022-08-08T22:12:07.516" v="4958" actId="20577"/>
        <pc:sldMkLst>
          <pc:docMk/>
          <pc:sldMk cId="1607939746" sldId="414"/>
        </pc:sldMkLst>
        <pc:spChg chg="mod">
          <ac:chgData name="Katherina Glac" userId="44413e81cfe4efac" providerId="LiveId" clId="{50D8F0B7-F3DB-41E5-850F-AC68D6206989}" dt="2022-08-08T22:12:07.516" v="4958" actId="20577"/>
          <ac:spMkLst>
            <pc:docMk/>
            <pc:sldMk cId="1607939746" sldId="414"/>
            <ac:spMk id="2" creationId="{00000000-0000-0000-0000-000000000000}"/>
          </ac:spMkLst>
        </pc:spChg>
      </pc:sldChg>
      <pc:sldChg chg="modSp mod">
        <pc:chgData name="Katherina Glac" userId="44413e81cfe4efac" providerId="LiveId" clId="{50D8F0B7-F3DB-41E5-850F-AC68D6206989}" dt="2022-08-08T16:23:12.660" v="7" actId="20577"/>
        <pc:sldMkLst>
          <pc:docMk/>
          <pc:sldMk cId="3115329851" sldId="415"/>
        </pc:sldMkLst>
        <pc:spChg chg="mod">
          <ac:chgData name="Katherina Glac" userId="44413e81cfe4efac" providerId="LiveId" clId="{50D8F0B7-F3DB-41E5-850F-AC68D6206989}" dt="2022-08-08T16:23:12.660" v="7" actId="20577"/>
          <ac:spMkLst>
            <pc:docMk/>
            <pc:sldMk cId="3115329851" sldId="415"/>
            <ac:spMk id="2" creationId="{00000000-0000-0000-0000-000000000000}"/>
          </ac:spMkLst>
        </pc:spChg>
      </pc:sldChg>
      <pc:sldChg chg="del">
        <pc:chgData name="Katherina Glac" userId="44413e81cfe4efac" providerId="LiveId" clId="{50D8F0B7-F3DB-41E5-850F-AC68D6206989}" dt="2022-08-08T18:17:36.161" v="1828" actId="47"/>
        <pc:sldMkLst>
          <pc:docMk/>
          <pc:sldMk cId="3683570117" sldId="416"/>
        </pc:sldMkLst>
      </pc:sldChg>
      <pc:sldChg chg="del">
        <pc:chgData name="Katherina Glac" userId="44413e81cfe4efac" providerId="LiveId" clId="{50D8F0B7-F3DB-41E5-850F-AC68D6206989}" dt="2022-08-08T22:03:22.119" v="4898" actId="47"/>
        <pc:sldMkLst>
          <pc:docMk/>
          <pc:sldMk cId="0" sldId="418"/>
        </pc:sldMkLst>
      </pc:sldChg>
      <pc:sldChg chg="del">
        <pc:chgData name="Katherina Glac" userId="44413e81cfe4efac" providerId="LiveId" clId="{50D8F0B7-F3DB-41E5-850F-AC68D6206989}" dt="2022-08-08T22:03:22.119" v="4898" actId="47"/>
        <pc:sldMkLst>
          <pc:docMk/>
          <pc:sldMk cId="0" sldId="419"/>
        </pc:sldMkLst>
      </pc:sldChg>
      <pc:sldChg chg="del">
        <pc:chgData name="Katherina Glac" userId="44413e81cfe4efac" providerId="LiveId" clId="{50D8F0B7-F3DB-41E5-850F-AC68D6206989}" dt="2022-08-08T22:03:22.119" v="4898" actId="47"/>
        <pc:sldMkLst>
          <pc:docMk/>
          <pc:sldMk cId="0" sldId="420"/>
        </pc:sldMkLst>
      </pc:sldChg>
      <pc:sldChg chg="del">
        <pc:chgData name="Katherina Glac" userId="44413e81cfe4efac" providerId="LiveId" clId="{50D8F0B7-F3DB-41E5-850F-AC68D6206989}" dt="2022-08-08T22:03:22.119" v="4898" actId="47"/>
        <pc:sldMkLst>
          <pc:docMk/>
          <pc:sldMk cId="0" sldId="423"/>
        </pc:sldMkLst>
      </pc:sldChg>
      <pc:sldChg chg="del">
        <pc:chgData name="Katherina Glac" userId="44413e81cfe4efac" providerId="LiveId" clId="{50D8F0B7-F3DB-41E5-850F-AC68D6206989}" dt="2022-08-08T22:03:22.119" v="4898" actId="47"/>
        <pc:sldMkLst>
          <pc:docMk/>
          <pc:sldMk cId="0" sldId="425"/>
        </pc:sldMkLst>
      </pc:sldChg>
      <pc:sldChg chg="del">
        <pc:chgData name="Katherina Glac" userId="44413e81cfe4efac" providerId="LiveId" clId="{50D8F0B7-F3DB-41E5-850F-AC68D6206989}" dt="2022-08-08T18:12:52.783" v="1761" actId="47"/>
        <pc:sldMkLst>
          <pc:docMk/>
          <pc:sldMk cId="2297543141" sldId="426"/>
        </pc:sldMkLst>
      </pc:sldChg>
      <pc:sldChg chg="add del setBg">
        <pc:chgData name="Katherina Glac" userId="44413e81cfe4efac" providerId="LiveId" clId="{50D8F0B7-F3DB-41E5-850F-AC68D6206989}" dt="2022-08-08T18:34:53.768" v="1960"/>
        <pc:sldMkLst>
          <pc:docMk/>
          <pc:sldMk cId="2577776751" sldId="426"/>
        </pc:sldMkLst>
      </pc:sldChg>
      <pc:sldChg chg="delSp modSp add mod setBg delDesignElem">
        <pc:chgData name="Katherina Glac" userId="44413e81cfe4efac" providerId="LiveId" clId="{50D8F0B7-F3DB-41E5-850F-AC68D6206989}" dt="2022-08-08T17:50:35.726" v="935" actId="1076"/>
        <pc:sldMkLst>
          <pc:docMk/>
          <pc:sldMk cId="1017709925" sldId="427"/>
        </pc:sldMkLst>
        <pc:spChg chg="mod">
          <ac:chgData name="Katherina Glac" userId="44413e81cfe4efac" providerId="LiveId" clId="{50D8F0B7-F3DB-41E5-850F-AC68D6206989}" dt="2022-08-08T17:50:35.726" v="935" actId="1076"/>
          <ac:spMkLst>
            <pc:docMk/>
            <pc:sldMk cId="1017709925" sldId="427"/>
            <ac:spMk id="4" creationId="{D05F2A4E-4F59-0559-BFA5-9619158A6242}"/>
          </ac:spMkLst>
        </pc:spChg>
        <pc:spChg chg="mod">
          <ac:chgData name="Katherina Glac" userId="44413e81cfe4efac" providerId="LiveId" clId="{50D8F0B7-F3DB-41E5-850F-AC68D6206989}" dt="2022-08-08T17:50:31.124" v="934" actId="1076"/>
          <ac:spMkLst>
            <pc:docMk/>
            <pc:sldMk cId="1017709925" sldId="427"/>
            <ac:spMk id="5" creationId="{3767CC6C-6CF1-AAE7-138C-F2628004C34E}"/>
          </ac:spMkLst>
        </pc:spChg>
        <pc:spChg chg="del">
          <ac:chgData name="Katherina Glac" userId="44413e81cfe4efac" providerId="LiveId" clId="{50D8F0B7-F3DB-41E5-850F-AC68D6206989}" dt="2022-08-08T17:49:39.447" v="925"/>
          <ac:spMkLst>
            <pc:docMk/>
            <pc:sldMk cId="1017709925" sldId="427"/>
            <ac:spMk id="12" creationId="{04812C46-200A-4DEB-A05E-3ED6C68C2387}"/>
          </ac:spMkLst>
        </pc:spChg>
        <pc:spChg chg="del">
          <ac:chgData name="Katherina Glac" userId="44413e81cfe4efac" providerId="LiveId" clId="{50D8F0B7-F3DB-41E5-850F-AC68D6206989}" dt="2022-08-08T17:49:39.447" v="925"/>
          <ac:spMkLst>
            <pc:docMk/>
            <pc:sldMk cId="1017709925" sldId="427"/>
            <ac:spMk id="14" creationId="{D1EA859B-E555-4109-94F3-6700E046E008}"/>
          </ac:spMkLst>
        </pc:spChg>
        <pc:picChg chg="mod">
          <ac:chgData name="Katherina Glac" userId="44413e81cfe4efac" providerId="LiveId" clId="{50D8F0B7-F3DB-41E5-850F-AC68D6206989}" dt="2022-08-08T17:50:23.564" v="932" actId="1076"/>
          <ac:picMkLst>
            <pc:docMk/>
            <pc:sldMk cId="1017709925" sldId="427"/>
            <ac:picMk id="7" creationId="{94CA4481-CCD6-4AD9-7B6A-5288BAF6F145}"/>
          </ac:picMkLst>
        </pc:picChg>
      </pc:sldChg>
      <pc:sldChg chg="addSp new del mod">
        <pc:chgData name="Katherina Glac" userId="44413e81cfe4efac" providerId="LiveId" clId="{50D8F0B7-F3DB-41E5-850F-AC68D6206989}" dt="2022-08-08T17:49:37.929" v="923" actId="47"/>
        <pc:sldMkLst>
          <pc:docMk/>
          <pc:sldMk cId="2227994638" sldId="427"/>
        </pc:sldMkLst>
        <pc:spChg chg="add">
          <ac:chgData name="Katherina Glac" userId="44413e81cfe4efac" providerId="LiveId" clId="{50D8F0B7-F3DB-41E5-850F-AC68D6206989}" dt="2022-08-08T17:49:22.723" v="922" actId="22"/>
          <ac:spMkLst>
            <pc:docMk/>
            <pc:sldMk cId="2227994638" sldId="427"/>
            <ac:spMk id="5" creationId="{7FFBC6A1-060F-CDD1-C2B3-8081C17DFC82}"/>
          </ac:spMkLst>
        </pc:spChg>
      </pc:sldChg>
      <pc:sldChg chg="addSp delSp modSp new mod setBg modClrScheme chgLayout">
        <pc:chgData name="Katherina Glac" userId="44413e81cfe4efac" providerId="LiveId" clId="{50D8F0B7-F3DB-41E5-850F-AC68D6206989}" dt="2022-08-08T18:01:18.226" v="1221" actId="26606"/>
        <pc:sldMkLst>
          <pc:docMk/>
          <pc:sldMk cId="3461825367" sldId="428"/>
        </pc:sldMkLst>
        <pc:spChg chg="del">
          <ac:chgData name="Katherina Glac" userId="44413e81cfe4efac" providerId="LiveId" clId="{50D8F0B7-F3DB-41E5-850F-AC68D6206989}" dt="2022-08-08T18:01:11.272" v="1219" actId="700"/>
          <ac:spMkLst>
            <pc:docMk/>
            <pc:sldMk cId="3461825367" sldId="428"/>
            <ac:spMk id="2" creationId="{025AF982-2BED-C086-A728-B68F4FDE7AF4}"/>
          </ac:spMkLst>
        </pc:spChg>
        <pc:spChg chg="del">
          <ac:chgData name="Katherina Glac" userId="44413e81cfe4efac" providerId="LiveId" clId="{50D8F0B7-F3DB-41E5-850F-AC68D6206989}" dt="2022-08-08T18:01:11.272" v="1219" actId="700"/>
          <ac:spMkLst>
            <pc:docMk/>
            <pc:sldMk cId="3461825367" sldId="428"/>
            <ac:spMk id="3" creationId="{02BADFA4-C8E2-924C-AE2D-A229D54A595B}"/>
          </ac:spMkLst>
        </pc:spChg>
        <pc:spChg chg="add del">
          <ac:chgData name="Katherina Glac" userId="44413e81cfe4efac" providerId="LiveId" clId="{50D8F0B7-F3DB-41E5-850F-AC68D6206989}" dt="2022-08-08T18:00:30.837" v="1218" actId="22"/>
          <ac:spMkLst>
            <pc:docMk/>
            <pc:sldMk cId="3461825367" sldId="428"/>
            <ac:spMk id="5" creationId="{333BCF6E-16F2-8631-113E-646F23D90E78}"/>
          </ac:spMkLst>
        </pc:spChg>
        <pc:spChg chg="add">
          <ac:chgData name="Katherina Glac" userId="44413e81cfe4efac" providerId="LiveId" clId="{50D8F0B7-F3DB-41E5-850F-AC68D6206989}" dt="2022-08-08T18:01:18.226" v="1221" actId="26606"/>
          <ac:spMkLst>
            <pc:docMk/>
            <pc:sldMk cId="3461825367" sldId="428"/>
            <ac:spMk id="12" creationId="{AB8C311F-7253-4AED-9701-7FC0708C41C7}"/>
          </ac:spMkLst>
        </pc:spChg>
        <pc:spChg chg="add">
          <ac:chgData name="Katherina Glac" userId="44413e81cfe4efac" providerId="LiveId" clId="{50D8F0B7-F3DB-41E5-850F-AC68D6206989}" dt="2022-08-08T18:01:18.226" v="1221" actId="26606"/>
          <ac:spMkLst>
            <pc:docMk/>
            <pc:sldMk cId="3461825367" sldId="428"/>
            <ac:spMk id="14" creationId="{E2384209-CB15-4CDF-9D31-C44FD9A3F20D}"/>
          </ac:spMkLst>
        </pc:spChg>
        <pc:spChg chg="add">
          <ac:chgData name="Katherina Glac" userId="44413e81cfe4efac" providerId="LiveId" clId="{50D8F0B7-F3DB-41E5-850F-AC68D6206989}" dt="2022-08-08T18:01:18.226" v="1221" actId="26606"/>
          <ac:spMkLst>
            <pc:docMk/>
            <pc:sldMk cId="3461825367" sldId="428"/>
            <ac:spMk id="16" creationId="{2633B3B5-CC90-43F0-8714-D31D1F3F0209}"/>
          </ac:spMkLst>
        </pc:spChg>
        <pc:spChg chg="add">
          <ac:chgData name="Katherina Glac" userId="44413e81cfe4efac" providerId="LiveId" clId="{50D8F0B7-F3DB-41E5-850F-AC68D6206989}" dt="2022-08-08T18:01:18.226" v="1221" actId="26606"/>
          <ac:spMkLst>
            <pc:docMk/>
            <pc:sldMk cId="3461825367" sldId="428"/>
            <ac:spMk id="18" creationId="{A8D57A06-A426-446D-B02C-A2DC6B62E45E}"/>
          </ac:spMkLst>
        </pc:spChg>
        <pc:picChg chg="add mod">
          <ac:chgData name="Katherina Glac" userId="44413e81cfe4efac" providerId="LiveId" clId="{50D8F0B7-F3DB-41E5-850F-AC68D6206989}" dt="2022-08-08T18:01:18.226" v="1221" actId="26606"/>
          <ac:picMkLst>
            <pc:docMk/>
            <pc:sldMk cId="3461825367" sldId="428"/>
            <ac:picMk id="7" creationId="{FECDA21D-92DF-16DB-7ED9-E178CD25CED9}"/>
          </ac:picMkLst>
        </pc:picChg>
      </pc:sldChg>
      <pc:sldChg chg="addSp modSp new mod setBg">
        <pc:chgData name="Katherina Glac" userId="44413e81cfe4efac" providerId="LiveId" clId="{50D8F0B7-F3DB-41E5-850F-AC68D6206989}" dt="2022-08-08T18:06:33.559" v="1336" actId="1076"/>
        <pc:sldMkLst>
          <pc:docMk/>
          <pc:sldMk cId="220558659" sldId="429"/>
        </pc:sldMkLst>
        <pc:spChg chg="add mod">
          <ac:chgData name="Katherina Glac" userId="44413e81cfe4efac" providerId="LiveId" clId="{50D8F0B7-F3DB-41E5-850F-AC68D6206989}" dt="2022-08-08T18:05:42.784" v="1325" actId="208"/>
          <ac:spMkLst>
            <pc:docMk/>
            <pc:sldMk cId="220558659" sldId="429"/>
            <ac:spMk id="4" creationId="{8A7D4217-6C8D-99EF-360A-5DD51306B739}"/>
          </ac:spMkLst>
        </pc:spChg>
        <pc:spChg chg="add mod">
          <ac:chgData name="Katherina Glac" userId="44413e81cfe4efac" providerId="LiveId" clId="{50D8F0B7-F3DB-41E5-850F-AC68D6206989}" dt="2022-08-08T18:06:33.559" v="1336" actId="1076"/>
          <ac:spMkLst>
            <pc:docMk/>
            <pc:sldMk cId="220558659" sldId="429"/>
            <ac:spMk id="7" creationId="{47B4279C-4EA4-DCB6-961B-E7F362C7E2FC}"/>
          </ac:spMkLst>
        </pc:spChg>
        <pc:spChg chg="add">
          <ac:chgData name="Katherina Glac" userId="44413e81cfe4efac" providerId="LiveId" clId="{50D8F0B7-F3DB-41E5-850F-AC68D6206989}" dt="2022-08-08T18:02:41.693" v="1225" actId="26606"/>
          <ac:spMkLst>
            <pc:docMk/>
            <pc:sldMk cId="220558659" sldId="429"/>
            <ac:spMk id="8" creationId="{AB8C311F-7253-4AED-9701-7FC0708C41C7}"/>
          </ac:spMkLst>
        </pc:spChg>
        <pc:spChg chg="add">
          <ac:chgData name="Katherina Glac" userId="44413e81cfe4efac" providerId="LiveId" clId="{50D8F0B7-F3DB-41E5-850F-AC68D6206989}" dt="2022-08-08T18:02:41.693" v="1225" actId="26606"/>
          <ac:spMkLst>
            <pc:docMk/>
            <pc:sldMk cId="220558659" sldId="429"/>
            <ac:spMk id="10" creationId="{E2384209-CB15-4CDF-9D31-C44FD9A3F20D}"/>
          </ac:spMkLst>
        </pc:spChg>
        <pc:spChg chg="add">
          <ac:chgData name="Katherina Glac" userId="44413e81cfe4efac" providerId="LiveId" clId="{50D8F0B7-F3DB-41E5-850F-AC68D6206989}" dt="2022-08-08T18:02:41.693" v="1225" actId="26606"/>
          <ac:spMkLst>
            <pc:docMk/>
            <pc:sldMk cId="220558659" sldId="429"/>
            <ac:spMk id="12" creationId="{2633B3B5-CC90-43F0-8714-D31D1F3F0209}"/>
          </ac:spMkLst>
        </pc:spChg>
        <pc:spChg chg="add">
          <ac:chgData name="Katherina Glac" userId="44413e81cfe4efac" providerId="LiveId" clId="{50D8F0B7-F3DB-41E5-850F-AC68D6206989}" dt="2022-08-08T18:02:41.693" v="1225" actId="26606"/>
          <ac:spMkLst>
            <pc:docMk/>
            <pc:sldMk cId="220558659" sldId="429"/>
            <ac:spMk id="14" creationId="{A8D57A06-A426-446D-B02C-A2DC6B62E45E}"/>
          </ac:spMkLst>
        </pc:spChg>
        <pc:picChg chg="add mod">
          <ac:chgData name="Katherina Glac" userId="44413e81cfe4efac" providerId="LiveId" clId="{50D8F0B7-F3DB-41E5-850F-AC68D6206989}" dt="2022-08-08T18:06:24.222" v="1334" actId="1076"/>
          <ac:picMkLst>
            <pc:docMk/>
            <pc:sldMk cId="220558659" sldId="429"/>
            <ac:picMk id="3" creationId="{A85B1504-3548-7032-74B3-B255E095A09E}"/>
          </ac:picMkLst>
        </pc:picChg>
        <pc:cxnChg chg="add">
          <ac:chgData name="Katherina Glac" userId="44413e81cfe4efac" providerId="LiveId" clId="{50D8F0B7-F3DB-41E5-850F-AC68D6206989}" dt="2022-08-08T18:05:49.597" v="1326" actId="11529"/>
          <ac:cxnSpMkLst>
            <pc:docMk/>
            <pc:sldMk cId="220558659" sldId="429"/>
            <ac:cxnSpMk id="6" creationId="{B3FC5BC5-C0D5-89B4-C303-632B7F76B0FB}"/>
          </ac:cxnSpMkLst>
        </pc:cxnChg>
      </pc:sldChg>
      <pc:sldChg chg="delSp add del setBg delDesignElem">
        <pc:chgData name="Katherina Glac" userId="44413e81cfe4efac" providerId="LiveId" clId="{50D8F0B7-F3DB-41E5-850F-AC68D6206989}" dt="2022-08-08T18:04:31.850" v="1293" actId="47"/>
        <pc:sldMkLst>
          <pc:docMk/>
          <pc:sldMk cId="800621045" sldId="430"/>
        </pc:sldMkLst>
        <pc:spChg chg="del">
          <ac:chgData name="Katherina Glac" userId="44413e81cfe4efac" providerId="LiveId" clId="{50D8F0B7-F3DB-41E5-850F-AC68D6206989}" dt="2022-08-08T18:04:16.487" v="1290"/>
          <ac:spMkLst>
            <pc:docMk/>
            <pc:sldMk cId="800621045" sldId="430"/>
            <ac:spMk id="10" creationId="{09588DA8-065E-4F6F-8EFD-43104AB2E0CF}"/>
          </ac:spMkLst>
        </pc:spChg>
        <pc:spChg chg="del">
          <ac:chgData name="Katherina Glac" userId="44413e81cfe4efac" providerId="LiveId" clId="{50D8F0B7-F3DB-41E5-850F-AC68D6206989}" dt="2022-08-08T18:04:16.487" v="1290"/>
          <ac:spMkLst>
            <pc:docMk/>
            <pc:sldMk cId="800621045" sldId="430"/>
            <ac:spMk id="12" creationId="{C4285719-470E-454C-AF62-8323075F1F5B}"/>
          </ac:spMkLst>
        </pc:spChg>
        <pc:spChg chg="del">
          <ac:chgData name="Katherina Glac" userId="44413e81cfe4efac" providerId="LiveId" clId="{50D8F0B7-F3DB-41E5-850F-AC68D6206989}" dt="2022-08-08T18:04:16.487" v="1290"/>
          <ac:spMkLst>
            <pc:docMk/>
            <pc:sldMk cId="800621045" sldId="430"/>
            <ac:spMk id="14" creationId="{CD9FE4EF-C4D8-49A0-B2FF-81D8DB7D8A24}"/>
          </ac:spMkLst>
        </pc:spChg>
        <pc:spChg chg="del">
          <ac:chgData name="Katherina Glac" userId="44413e81cfe4efac" providerId="LiveId" clId="{50D8F0B7-F3DB-41E5-850F-AC68D6206989}" dt="2022-08-08T18:04:16.487" v="1290"/>
          <ac:spMkLst>
            <pc:docMk/>
            <pc:sldMk cId="800621045" sldId="430"/>
            <ac:spMk id="16" creationId="{4300840D-0A0B-4512-BACA-B439D5B9C57C}"/>
          </ac:spMkLst>
        </pc:spChg>
        <pc:spChg chg="del">
          <ac:chgData name="Katherina Glac" userId="44413e81cfe4efac" providerId="LiveId" clId="{50D8F0B7-F3DB-41E5-850F-AC68D6206989}" dt="2022-08-08T18:04:16.487" v="1290"/>
          <ac:spMkLst>
            <pc:docMk/>
            <pc:sldMk cId="800621045" sldId="430"/>
            <ac:spMk id="18" creationId="{D2B78728-A580-49A7-84F9-6EF6F583ADE0}"/>
          </ac:spMkLst>
        </pc:spChg>
        <pc:spChg chg="del">
          <ac:chgData name="Katherina Glac" userId="44413e81cfe4efac" providerId="LiveId" clId="{50D8F0B7-F3DB-41E5-850F-AC68D6206989}" dt="2022-08-08T18:04:16.487" v="1290"/>
          <ac:spMkLst>
            <pc:docMk/>
            <pc:sldMk cId="800621045" sldId="430"/>
            <ac:spMk id="20" creationId="{38FAA1A1-D861-433F-88FA-1E9D6FD31D11}"/>
          </ac:spMkLst>
        </pc:spChg>
        <pc:spChg chg="del">
          <ac:chgData name="Katherina Glac" userId="44413e81cfe4efac" providerId="LiveId" clId="{50D8F0B7-F3DB-41E5-850F-AC68D6206989}" dt="2022-08-08T18:04:16.487" v="1290"/>
          <ac:spMkLst>
            <pc:docMk/>
            <pc:sldMk cId="800621045" sldId="430"/>
            <ac:spMk id="22" creationId="{8D71EDA1-87BF-4D5D-AB79-F346FD19278A}"/>
          </ac:spMkLst>
        </pc:spChg>
      </pc:sldChg>
      <pc:sldChg chg="addSp delSp modSp add mod setBg delDesignElem">
        <pc:chgData name="Katherina Glac" userId="44413e81cfe4efac" providerId="LiveId" clId="{50D8F0B7-F3DB-41E5-850F-AC68D6206989}" dt="2022-08-08T18:06:57.971" v="1340" actId="6549"/>
        <pc:sldMkLst>
          <pc:docMk/>
          <pc:sldMk cId="1527970378" sldId="431"/>
        </pc:sldMkLst>
        <pc:spChg chg="mod">
          <ac:chgData name="Katherina Glac" userId="44413e81cfe4efac" providerId="LiveId" clId="{50D8F0B7-F3DB-41E5-850F-AC68D6206989}" dt="2022-08-08T18:06:57.971" v="1340" actId="6549"/>
          <ac:spMkLst>
            <pc:docMk/>
            <pc:sldMk cId="1527970378" sldId="431"/>
            <ac:spMk id="3" creationId="{00000000-0000-0000-0000-000000000000}"/>
          </ac:spMkLst>
        </pc:spChg>
        <pc:spChg chg="add">
          <ac:chgData name="Katherina Glac" userId="44413e81cfe4efac" providerId="LiveId" clId="{50D8F0B7-F3DB-41E5-850F-AC68D6206989}" dt="2022-08-08T18:04:44.028" v="1295" actId="26606"/>
          <ac:spMkLst>
            <pc:docMk/>
            <pc:sldMk cId="1527970378" sldId="431"/>
            <ac:spMk id="7" creationId="{09588DA8-065E-4F6F-8EFD-43104AB2E0CF}"/>
          </ac:spMkLst>
        </pc:spChg>
        <pc:spChg chg="add">
          <ac:chgData name="Katherina Glac" userId="44413e81cfe4efac" providerId="LiveId" clId="{50D8F0B7-F3DB-41E5-850F-AC68D6206989}" dt="2022-08-08T18:04:44.028" v="1295" actId="26606"/>
          <ac:spMkLst>
            <pc:docMk/>
            <pc:sldMk cId="1527970378" sldId="431"/>
            <ac:spMk id="8" creationId="{C4285719-470E-454C-AF62-8323075F1F5B}"/>
          </ac:spMkLst>
        </pc:spChg>
        <pc:spChg chg="add">
          <ac:chgData name="Katherina Glac" userId="44413e81cfe4efac" providerId="LiveId" clId="{50D8F0B7-F3DB-41E5-850F-AC68D6206989}" dt="2022-08-08T18:04:44.028" v="1295" actId="26606"/>
          <ac:spMkLst>
            <pc:docMk/>
            <pc:sldMk cId="1527970378" sldId="431"/>
            <ac:spMk id="9" creationId="{CD9FE4EF-C4D8-49A0-B2FF-81D8DB7D8A24}"/>
          </ac:spMkLst>
        </pc:spChg>
        <pc:spChg chg="del">
          <ac:chgData name="Katherina Glac" userId="44413e81cfe4efac" providerId="LiveId" clId="{50D8F0B7-F3DB-41E5-850F-AC68D6206989}" dt="2022-08-08T18:04:26.336" v="1292"/>
          <ac:spMkLst>
            <pc:docMk/>
            <pc:sldMk cId="1527970378" sldId="431"/>
            <ac:spMk id="10" creationId="{09588DA8-065E-4F6F-8EFD-43104AB2E0CF}"/>
          </ac:spMkLst>
        </pc:spChg>
        <pc:spChg chg="add">
          <ac:chgData name="Katherina Glac" userId="44413e81cfe4efac" providerId="LiveId" clId="{50D8F0B7-F3DB-41E5-850F-AC68D6206989}" dt="2022-08-08T18:04:44.028" v="1295" actId="26606"/>
          <ac:spMkLst>
            <pc:docMk/>
            <pc:sldMk cId="1527970378" sldId="431"/>
            <ac:spMk id="11" creationId="{4300840D-0A0B-4512-BACA-B439D5B9C57C}"/>
          </ac:spMkLst>
        </pc:spChg>
        <pc:spChg chg="del">
          <ac:chgData name="Katherina Glac" userId="44413e81cfe4efac" providerId="LiveId" clId="{50D8F0B7-F3DB-41E5-850F-AC68D6206989}" dt="2022-08-08T18:04:26.336" v="1292"/>
          <ac:spMkLst>
            <pc:docMk/>
            <pc:sldMk cId="1527970378" sldId="431"/>
            <ac:spMk id="12" creationId="{C4285719-470E-454C-AF62-8323075F1F5B}"/>
          </ac:spMkLst>
        </pc:spChg>
        <pc:spChg chg="add">
          <ac:chgData name="Katherina Glac" userId="44413e81cfe4efac" providerId="LiveId" clId="{50D8F0B7-F3DB-41E5-850F-AC68D6206989}" dt="2022-08-08T18:04:44.028" v="1295" actId="26606"/>
          <ac:spMkLst>
            <pc:docMk/>
            <pc:sldMk cId="1527970378" sldId="431"/>
            <ac:spMk id="13" creationId="{D2B78728-A580-49A7-84F9-6EF6F583ADE0}"/>
          </ac:spMkLst>
        </pc:spChg>
        <pc:spChg chg="del">
          <ac:chgData name="Katherina Glac" userId="44413e81cfe4efac" providerId="LiveId" clId="{50D8F0B7-F3DB-41E5-850F-AC68D6206989}" dt="2022-08-08T18:04:26.336" v="1292"/>
          <ac:spMkLst>
            <pc:docMk/>
            <pc:sldMk cId="1527970378" sldId="431"/>
            <ac:spMk id="14" creationId="{CD9FE4EF-C4D8-49A0-B2FF-81D8DB7D8A24}"/>
          </ac:spMkLst>
        </pc:spChg>
        <pc:spChg chg="add">
          <ac:chgData name="Katherina Glac" userId="44413e81cfe4efac" providerId="LiveId" clId="{50D8F0B7-F3DB-41E5-850F-AC68D6206989}" dt="2022-08-08T18:04:44.028" v="1295" actId="26606"/>
          <ac:spMkLst>
            <pc:docMk/>
            <pc:sldMk cId="1527970378" sldId="431"/>
            <ac:spMk id="15" creationId="{38FAA1A1-D861-433F-88FA-1E9D6FD31D11}"/>
          </ac:spMkLst>
        </pc:spChg>
        <pc:spChg chg="del">
          <ac:chgData name="Katherina Glac" userId="44413e81cfe4efac" providerId="LiveId" clId="{50D8F0B7-F3DB-41E5-850F-AC68D6206989}" dt="2022-08-08T18:04:26.336" v="1292"/>
          <ac:spMkLst>
            <pc:docMk/>
            <pc:sldMk cId="1527970378" sldId="431"/>
            <ac:spMk id="16" creationId="{4300840D-0A0B-4512-BACA-B439D5B9C57C}"/>
          </ac:spMkLst>
        </pc:spChg>
        <pc:spChg chg="add">
          <ac:chgData name="Katherina Glac" userId="44413e81cfe4efac" providerId="LiveId" clId="{50D8F0B7-F3DB-41E5-850F-AC68D6206989}" dt="2022-08-08T18:04:44.028" v="1295" actId="26606"/>
          <ac:spMkLst>
            <pc:docMk/>
            <pc:sldMk cId="1527970378" sldId="431"/>
            <ac:spMk id="17" creationId="{8D71EDA1-87BF-4D5D-AB79-F346FD19278A}"/>
          </ac:spMkLst>
        </pc:spChg>
        <pc:spChg chg="del">
          <ac:chgData name="Katherina Glac" userId="44413e81cfe4efac" providerId="LiveId" clId="{50D8F0B7-F3DB-41E5-850F-AC68D6206989}" dt="2022-08-08T18:04:26.336" v="1292"/>
          <ac:spMkLst>
            <pc:docMk/>
            <pc:sldMk cId="1527970378" sldId="431"/>
            <ac:spMk id="18" creationId="{D2B78728-A580-49A7-84F9-6EF6F583ADE0}"/>
          </ac:spMkLst>
        </pc:spChg>
        <pc:spChg chg="del">
          <ac:chgData name="Katherina Glac" userId="44413e81cfe4efac" providerId="LiveId" clId="{50D8F0B7-F3DB-41E5-850F-AC68D6206989}" dt="2022-08-08T18:04:26.336" v="1292"/>
          <ac:spMkLst>
            <pc:docMk/>
            <pc:sldMk cId="1527970378" sldId="431"/>
            <ac:spMk id="20" creationId="{38FAA1A1-D861-433F-88FA-1E9D6FD31D11}"/>
          </ac:spMkLst>
        </pc:spChg>
        <pc:spChg chg="del">
          <ac:chgData name="Katherina Glac" userId="44413e81cfe4efac" providerId="LiveId" clId="{50D8F0B7-F3DB-41E5-850F-AC68D6206989}" dt="2022-08-08T18:04:26.336" v="1292"/>
          <ac:spMkLst>
            <pc:docMk/>
            <pc:sldMk cId="1527970378" sldId="431"/>
            <ac:spMk id="22" creationId="{8D71EDA1-87BF-4D5D-AB79-F346FD19278A}"/>
          </ac:spMkLst>
        </pc:spChg>
      </pc:sldChg>
      <pc:sldChg chg="addSp delSp modSp add mod setBg delDesignElem">
        <pc:chgData name="Katherina Glac" userId="44413e81cfe4efac" providerId="LiveId" clId="{50D8F0B7-F3DB-41E5-850F-AC68D6206989}" dt="2022-08-08T18:18:24.881" v="1832" actId="22"/>
        <pc:sldMkLst>
          <pc:docMk/>
          <pc:sldMk cId="3522509239" sldId="432"/>
        </pc:sldMkLst>
        <pc:spChg chg="mod">
          <ac:chgData name="Katherina Glac" userId="44413e81cfe4efac" providerId="LiveId" clId="{50D8F0B7-F3DB-41E5-850F-AC68D6206989}" dt="2022-08-08T18:12:34.769" v="1759" actId="403"/>
          <ac:spMkLst>
            <pc:docMk/>
            <pc:sldMk cId="3522509239" sldId="432"/>
            <ac:spMk id="3" creationId="{00000000-0000-0000-0000-000000000000}"/>
          </ac:spMkLst>
        </pc:spChg>
        <pc:spChg chg="del">
          <ac:chgData name="Katherina Glac" userId="44413e81cfe4efac" providerId="LiveId" clId="{50D8F0B7-F3DB-41E5-850F-AC68D6206989}" dt="2022-08-08T18:07:25.222" v="1342"/>
          <ac:spMkLst>
            <pc:docMk/>
            <pc:sldMk cId="3522509239" sldId="432"/>
            <ac:spMk id="7" creationId="{09588DA8-065E-4F6F-8EFD-43104AB2E0CF}"/>
          </ac:spMkLst>
        </pc:spChg>
        <pc:spChg chg="del">
          <ac:chgData name="Katherina Glac" userId="44413e81cfe4efac" providerId="LiveId" clId="{50D8F0B7-F3DB-41E5-850F-AC68D6206989}" dt="2022-08-08T18:07:25.222" v="1342"/>
          <ac:spMkLst>
            <pc:docMk/>
            <pc:sldMk cId="3522509239" sldId="432"/>
            <ac:spMk id="8" creationId="{C4285719-470E-454C-AF62-8323075F1F5B}"/>
          </ac:spMkLst>
        </pc:spChg>
        <pc:spChg chg="del">
          <ac:chgData name="Katherina Glac" userId="44413e81cfe4efac" providerId="LiveId" clId="{50D8F0B7-F3DB-41E5-850F-AC68D6206989}" dt="2022-08-08T18:07:25.222" v="1342"/>
          <ac:spMkLst>
            <pc:docMk/>
            <pc:sldMk cId="3522509239" sldId="432"/>
            <ac:spMk id="9" creationId="{CD9FE4EF-C4D8-49A0-B2FF-81D8DB7D8A24}"/>
          </ac:spMkLst>
        </pc:spChg>
        <pc:spChg chg="add">
          <ac:chgData name="Katherina Glac" userId="44413e81cfe4efac" providerId="LiveId" clId="{50D8F0B7-F3DB-41E5-850F-AC68D6206989}" dt="2022-08-08T18:07:32.397" v="1343" actId="26606"/>
          <ac:spMkLst>
            <pc:docMk/>
            <pc:sldMk cId="3522509239" sldId="432"/>
            <ac:spMk id="10" creationId="{09588DA8-065E-4F6F-8EFD-43104AB2E0CF}"/>
          </ac:spMkLst>
        </pc:spChg>
        <pc:spChg chg="del">
          <ac:chgData name="Katherina Glac" userId="44413e81cfe4efac" providerId="LiveId" clId="{50D8F0B7-F3DB-41E5-850F-AC68D6206989}" dt="2022-08-08T18:07:25.222" v="1342"/>
          <ac:spMkLst>
            <pc:docMk/>
            <pc:sldMk cId="3522509239" sldId="432"/>
            <ac:spMk id="11" creationId="{4300840D-0A0B-4512-BACA-B439D5B9C57C}"/>
          </ac:spMkLst>
        </pc:spChg>
        <pc:spChg chg="add">
          <ac:chgData name="Katherina Glac" userId="44413e81cfe4efac" providerId="LiveId" clId="{50D8F0B7-F3DB-41E5-850F-AC68D6206989}" dt="2022-08-08T18:07:32.397" v="1343" actId="26606"/>
          <ac:spMkLst>
            <pc:docMk/>
            <pc:sldMk cId="3522509239" sldId="432"/>
            <ac:spMk id="12" creationId="{C4285719-470E-454C-AF62-8323075F1F5B}"/>
          </ac:spMkLst>
        </pc:spChg>
        <pc:spChg chg="del">
          <ac:chgData name="Katherina Glac" userId="44413e81cfe4efac" providerId="LiveId" clId="{50D8F0B7-F3DB-41E5-850F-AC68D6206989}" dt="2022-08-08T18:07:25.222" v="1342"/>
          <ac:spMkLst>
            <pc:docMk/>
            <pc:sldMk cId="3522509239" sldId="432"/>
            <ac:spMk id="13" creationId="{D2B78728-A580-49A7-84F9-6EF6F583ADE0}"/>
          </ac:spMkLst>
        </pc:spChg>
        <pc:spChg chg="add">
          <ac:chgData name="Katherina Glac" userId="44413e81cfe4efac" providerId="LiveId" clId="{50D8F0B7-F3DB-41E5-850F-AC68D6206989}" dt="2022-08-08T18:07:32.397" v="1343" actId="26606"/>
          <ac:spMkLst>
            <pc:docMk/>
            <pc:sldMk cId="3522509239" sldId="432"/>
            <ac:spMk id="14" creationId="{CD9FE4EF-C4D8-49A0-B2FF-81D8DB7D8A24}"/>
          </ac:spMkLst>
        </pc:spChg>
        <pc:spChg chg="del">
          <ac:chgData name="Katherina Glac" userId="44413e81cfe4efac" providerId="LiveId" clId="{50D8F0B7-F3DB-41E5-850F-AC68D6206989}" dt="2022-08-08T18:07:25.222" v="1342"/>
          <ac:spMkLst>
            <pc:docMk/>
            <pc:sldMk cId="3522509239" sldId="432"/>
            <ac:spMk id="15" creationId="{38FAA1A1-D861-433F-88FA-1E9D6FD31D11}"/>
          </ac:spMkLst>
        </pc:spChg>
        <pc:spChg chg="add">
          <ac:chgData name="Katherina Glac" userId="44413e81cfe4efac" providerId="LiveId" clId="{50D8F0B7-F3DB-41E5-850F-AC68D6206989}" dt="2022-08-08T18:07:32.397" v="1343" actId="26606"/>
          <ac:spMkLst>
            <pc:docMk/>
            <pc:sldMk cId="3522509239" sldId="432"/>
            <ac:spMk id="16" creationId="{4300840D-0A0B-4512-BACA-B439D5B9C57C}"/>
          </ac:spMkLst>
        </pc:spChg>
        <pc:spChg chg="del">
          <ac:chgData name="Katherina Glac" userId="44413e81cfe4efac" providerId="LiveId" clId="{50D8F0B7-F3DB-41E5-850F-AC68D6206989}" dt="2022-08-08T18:07:25.222" v="1342"/>
          <ac:spMkLst>
            <pc:docMk/>
            <pc:sldMk cId="3522509239" sldId="432"/>
            <ac:spMk id="17" creationId="{8D71EDA1-87BF-4D5D-AB79-F346FD19278A}"/>
          </ac:spMkLst>
        </pc:spChg>
        <pc:spChg chg="add">
          <ac:chgData name="Katherina Glac" userId="44413e81cfe4efac" providerId="LiveId" clId="{50D8F0B7-F3DB-41E5-850F-AC68D6206989}" dt="2022-08-08T18:07:32.397" v="1343" actId="26606"/>
          <ac:spMkLst>
            <pc:docMk/>
            <pc:sldMk cId="3522509239" sldId="432"/>
            <ac:spMk id="18" creationId="{D2B78728-A580-49A7-84F9-6EF6F583ADE0}"/>
          </ac:spMkLst>
        </pc:spChg>
        <pc:spChg chg="add">
          <ac:chgData name="Katherina Glac" userId="44413e81cfe4efac" providerId="LiveId" clId="{50D8F0B7-F3DB-41E5-850F-AC68D6206989}" dt="2022-08-08T18:07:32.397" v="1343" actId="26606"/>
          <ac:spMkLst>
            <pc:docMk/>
            <pc:sldMk cId="3522509239" sldId="432"/>
            <ac:spMk id="20" creationId="{38FAA1A1-D861-433F-88FA-1E9D6FD31D11}"/>
          </ac:spMkLst>
        </pc:spChg>
        <pc:spChg chg="add">
          <ac:chgData name="Katherina Glac" userId="44413e81cfe4efac" providerId="LiveId" clId="{50D8F0B7-F3DB-41E5-850F-AC68D6206989}" dt="2022-08-08T18:07:32.397" v="1343" actId="26606"/>
          <ac:spMkLst>
            <pc:docMk/>
            <pc:sldMk cId="3522509239" sldId="432"/>
            <ac:spMk id="22" creationId="{8D71EDA1-87BF-4D5D-AB79-F346FD19278A}"/>
          </ac:spMkLst>
        </pc:spChg>
        <pc:picChg chg="add del">
          <ac:chgData name="Katherina Glac" userId="44413e81cfe4efac" providerId="LiveId" clId="{50D8F0B7-F3DB-41E5-850F-AC68D6206989}" dt="2022-08-08T18:18:15.109" v="1830" actId="22"/>
          <ac:picMkLst>
            <pc:docMk/>
            <pc:sldMk cId="3522509239" sldId="432"/>
            <ac:picMk id="4" creationId="{287701E4-23E3-22A1-F90D-423C20A38385}"/>
          </ac:picMkLst>
        </pc:picChg>
        <pc:picChg chg="add del">
          <ac:chgData name="Katherina Glac" userId="44413e81cfe4efac" providerId="LiveId" clId="{50D8F0B7-F3DB-41E5-850F-AC68D6206989}" dt="2022-08-08T18:18:24.881" v="1832" actId="22"/>
          <ac:picMkLst>
            <pc:docMk/>
            <pc:sldMk cId="3522509239" sldId="432"/>
            <ac:picMk id="19" creationId="{747ECD8A-F973-A900-82FA-E1AC6BA525DD}"/>
          </ac:picMkLst>
        </pc:picChg>
      </pc:sldChg>
      <pc:sldChg chg="add">
        <pc:chgData name="Katherina Glac" userId="44413e81cfe4efac" providerId="LiveId" clId="{50D8F0B7-F3DB-41E5-850F-AC68D6206989}" dt="2022-08-08T18:15:33.600" v="1822"/>
        <pc:sldMkLst>
          <pc:docMk/>
          <pc:sldMk cId="1283766913" sldId="433"/>
        </pc:sldMkLst>
      </pc:sldChg>
      <pc:sldChg chg="delSp add del setBg delDesignElem">
        <pc:chgData name="Katherina Glac" userId="44413e81cfe4efac" providerId="LiveId" clId="{50D8F0B7-F3DB-41E5-850F-AC68D6206989}" dt="2022-08-08T18:13:41.992" v="1765" actId="47"/>
        <pc:sldMkLst>
          <pc:docMk/>
          <pc:sldMk cId="1435254887" sldId="433"/>
        </pc:sldMkLst>
        <pc:spChg chg="del">
          <ac:chgData name="Katherina Glac" userId="44413e81cfe4efac" providerId="LiveId" clId="{50D8F0B7-F3DB-41E5-850F-AC68D6206989}" dt="2022-08-08T18:13:31.019" v="1764"/>
          <ac:spMkLst>
            <pc:docMk/>
            <pc:sldMk cId="1435254887" sldId="433"/>
            <ac:spMk id="7" creationId="{09588DA8-065E-4F6F-8EFD-43104AB2E0CF}"/>
          </ac:spMkLst>
        </pc:spChg>
        <pc:spChg chg="del">
          <ac:chgData name="Katherina Glac" userId="44413e81cfe4efac" providerId="LiveId" clId="{50D8F0B7-F3DB-41E5-850F-AC68D6206989}" dt="2022-08-08T18:13:31.019" v="1764"/>
          <ac:spMkLst>
            <pc:docMk/>
            <pc:sldMk cId="1435254887" sldId="433"/>
            <ac:spMk id="8" creationId="{C4285719-470E-454C-AF62-8323075F1F5B}"/>
          </ac:spMkLst>
        </pc:spChg>
        <pc:spChg chg="del">
          <ac:chgData name="Katherina Glac" userId="44413e81cfe4efac" providerId="LiveId" clId="{50D8F0B7-F3DB-41E5-850F-AC68D6206989}" dt="2022-08-08T18:13:31.019" v="1764"/>
          <ac:spMkLst>
            <pc:docMk/>
            <pc:sldMk cId="1435254887" sldId="433"/>
            <ac:spMk id="9" creationId="{CD9FE4EF-C4D8-49A0-B2FF-81D8DB7D8A24}"/>
          </ac:spMkLst>
        </pc:spChg>
        <pc:spChg chg="del">
          <ac:chgData name="Katherina Glac" userId="44413e81cfe4efac" providerId="LiveId" clId="{50D8F0B7-F3DB-41E5-850F-AC68D6206989}" dt="2022-08-08T18:13:31.019" v="1764"/>
          <ac:spMkLst>
            <pc:docMk/>
            <pc:sldMk cId="1435254887" sldId="433"/>
            <ac:spMk id="11" creationId="{4300840D-0A0B-4512-BACA-B439D5B9C57C}"/>
          </ac:spMkLst>
        </pc:spChg>
        <pc:spChg chg="del">
          <ac:chgData name="Katherina Glac" userId="44413e81cfe4efac" providerId="LiveId" clId="{50D8F0B7-F3DB-41E5-850F-AC68D6206989}" dt="2022-08-08T18:13:31.019" v="1764"/>
          <ac:spMkLst>
            <pc:docMk/>
            <pc:sldMk cId="1435254887" sldId="433"/>
            <ac:spMk id="13" creationId="{D2B78728-A580-49A7-84F9-6EF6F583ADE0}"/>
          </ac:spMkLst>
        </pc:spChg>
        <pc:spChg chg="del">
          <ac:chgData name="Katherina Glac" userId="44413e81cfe4efac" providerId="LiveId" clId="{50D8F0B7-F3DB-41E5-850F-AC68D6206989}" dt="2022-08-08T18:13:31.019" v="1764"/>
          <ac:spMkLst>
            <pc:docMk/>
            <pc:sldMk cId="1435254887" sldId="433"/>
            <ac:spMk id="15" creationId="{38FAA1A1-D861-433F-88FA-1E9D6FD31D11}"/>
          </ac:spMkLst>
        </pc:spChg>
        <pc:spChg chg="del">
          <ac:chgData name="Katherina Glac" userId="44413e81cfe4efac" providerId="LiveId" clId="{50D8F0B7-F3DB-41E5-850F-AC68D6206989}" dt="2022-08-08T18:13:31.019" v="1764"/>
          <ac:spMkLst>
            <pc:docMk/>
            <pc:sldMk cId="1435254887" sldId="433"/>
            <ac:spMk id="17" creationId="{8D71EDA1-87BF-4D5D-AB79-F346FD19278A}"/>
          </ac:spMkLst>
        </pc:spChg>
      </pc:sldChg>
      <pc:sldChg chg="add">
        <pc:chgData name="Katherina Glac" userId="44413e81cfe4efac" providerId="LiveId" clId="{50D8F0B7-F3DB-41E5-850F-AC68D6206989}" dt="2022-08-08T18:15:33.600" v="1822"/>
        <pc:sldMkLst>
          <pc:docMk/>
          <pc:sldMk cId="2199627051" sldId="434"/>
        </pc:sldMkLst>
      </pc:sldChg>
      <pc:sldChg chg="add">
        <pc:chgData name="Katherina Glac" userId="44413e81cfe4efac" providerId="LiveId" clId="{50D8F0B7-F3DB-41E5-850F-AC68D6206989}" dt="2022-08-08T18:15:33.600" v="1822"/>
        <pc:sldMkLst>
          <pc:docMk/>
          <pc:sldMk cId="1702789746" sldId="435"/>
        </pc:sldMkLst>
      </pc:sldChg>
      <pc:sldChg chg="addSp modSp new mod setBg">
        <pc:chgData name="Katherina Glac" userId="44413e81cfe4efac" providerId="LiveId" clId="{50D8F0B7-F3DB-41E5-850F-AC68D6206989}" dt="2022-08-08T18:17:31.577" v="1827" actId="26606"/>
        <pc:sldMkLst>
          <pc:docMk/>
          <pc:sldMk cId="3236876021" sldId="436"/>
        </pc:sldMkLst>
        <pc:spChg chg="add">
          <ac:chgData name="Katherina Glac" userId="44413e81cfe4efac" providerId="LiveId" clId="{50D8F0B7-F3DB-41E5-850F-AC68D6206989}" dt="2022-08-08T18:17:31.577" v="1827" actId="26606"/>
          <ac:spMkLst>
            <pc:docMk/>
            <pc:sldMk cId="3236876021" sldId="436"/>
            <ac:spMk id="8" creationId="{AB8C311F-7253-4AED-9701-7FC0708C41C7}"/>
          </ac:spMkLst>
        </pc:spChg>
        <pc:spChg chg="add">
          <ac:chgData name="Katherina Glac" userId="44413e81cfe4efac" providerId="LiveId" clId="{50D8F0B7-F3DB-41E5-850F-AC68D6206989}" dt="2022-08-08T18:17:31.577" v="1827" actId="26606"/>
          <ac:spMkLst>
            <pc:docMk/>
            <pc:sldMk cId="3236876021" sldId="436"/>
            <ac:spMk id="10" creationId="{E2384209-CB15-4CDF-9D31-C44FD9A3F20D}"/>
          </ac:spMkLst>
        </pc:spChg>
        <pc:spChg chg="add">
          <ac:chgData name="Katherina Glac" userId="44413e81cfe4efac" providerId="LiveId" clId="{50D8F0B7-F3DB-41E5-850F-AC68D6206989}" dt="2022-08-08T18:17:31.577" v="1827" actId="26606"/>
          <ac:spMkLst>
            <pc:docMk/>
            <pc:sldMk cId="3236876021" sldId="436"/>
            <ac:spMk id="12" creationId="{2633B3B5-CC90-43F0-8714-D31D1F3F0209}"/>
          </ac:spMkLst>
        </pc:spChg>
        <pc:spChg chg="add">
          <ac:chgData name="Katherina Glac" userId="44413e81cfe4efac" providerId="LiveId" clId="{50D8F0B7-F3DB-41E5-850F-AC68D6206989}" dt="2022-08-08T18:17:31.577" v="1827" actId="26606"/>
          <ac:spMkLst>
            <pc:docMk/>
            <pc:sldMk cId="3236876021" sldId="436"/>
            <ac:spMk id="14" creationId="{A8D57A06-A426-446D-B02C-A2DC6B62E45E}"/>
          </ac:spMkLst>
        </pc:spChg>
        <pc:picChg chg="add mod">
          <ac:chgData name="Katherina Glac" userId="44413e81cfe4efac" providerId="LiveId" clId="{50D8F0B7-F3DB-41E5-850F-AC68D6206989}" dt="2022-08-08T18:17:31.577" v="1827" actId="26606"/>
          <ac:picMkLst>
            <pc:docMk/>
            <pc:sldMk cId="3236876021" sldId="436"/>
            <ac:picMk id="3" creationId="{1DD8C429-C096-3598-4621-C87E7DF88480}"/>
          </ac:picMkLst>
        </pc:picChg>
      </pc:sldChg>
      <pc:sldChg chg="add">
        <pc:chgData name="Katherina Glac" userId="44413e81cfe4efac" providerId="LiveId" clId="{50D8F0B7-F3DB-41E5-850F-AC68D6206989}" dt="2022-08-08T18:18:42.672" v="1833"/>
        <pc:sldMkLst>
          <pc:docMk/>
          <pc:sldMk cId="3187829499" sldId="437"/>
        </pc:sldMkLst>
      </pc:sldChg>
      <pc:sldChg chg="add">
        <pc:chgData name="Katherina Glac" userId="44413e81cfe4efac" providerId="LiveId" clId="{50D8F0B7-F3DB-41E5-850F-AC68D6206989}" dt="2022-08-08T18:18:42.672" v="1833"/>
        <pc:sldMkLst>
          <pc:docMk/>
          <pc:sldMk cId="891309234" sldId="438"/>
        </pc:sldMkLst>
      </pc:sldChg>
      <pc:sldChg chg="modSp add mod">
        <pc:chgData name="Katherina Glac" userId="44413e81cfe4efac" providerId="LiveId" clId="{50D8F0B7-F3DB-41E5-850F-AC68D6206989}" dt="2022-08-08T18:19:36.739" v="1842" actId="404"/>
        <pc:sldMkLst>
          <pc:docMk/>
          <pc:sldMk cId="1828969720" sldId="439"/>
        </pc:sldMkLst>
        <pc:graphicFrameChg chg="mod modGraphic">
          <ac:chgData name="Katherina Glac" userId="44413e81cfe4efac" providerId="LiveId" clId="{50D8F0B7-F3DB-41E5-850F-AC68D6206989}" dt="2022-08-08T18:19:36.739" v="1842" actId="404"/>
          <ac:graphicFrameMkLst>
            <pc:docMk/>
            <pc:sldMk cId="1828969720" sldId="439"/>
            <ac:graphicFrameMk id="15" creationId="{2277C5B6-1467-1C4C-54DE-83C198485C35}"/>
          </ac:graphicFrameMkLst>
        </pc:graphicFrameChg>
      </pc:sldChg>
      <pc:sldChg chg="add">
        <pc:chgData name="Katherina Glac" userId="44413e81cfe4efac" providerId="LiveId" clId="{50D8F0B7-F3DB-41E5-850F-AC68D6206989}" dt="2022-08-08T18:18:42.672" v="1833"/>
        <pc:sldMkLst>
          <pc:docMk/>
          <pc:sldMk cId="223942640" sldId="440"/>
        </pc:sldMkLst>
      </pc:sldChg>
      <pc:sldChg chg="add">
        <pc:chgData name="Katherina Glac" userId="44413e81cfe4efac" providerId="LiveId" clId="{50D8F0B7-F3DB-41E5-850F-AC68D6206989}" dt="2022-08-08T18:20:33.254" v="1845"/>
        <pc:sldMkLst>
          <pc:docMk/>
          <pc:sldMk cId="1426068783" sldId="441"/>
        </pc:sldMkLst>
      </pc:sldChg>
      <pc:sldChg chg="add">
        <pc:chgData name="Katherina Glac" userId="44413e81cfe4efac" providerId="LiveId" clId="{50D8F0B7-F3DB-41E5-850F-AC68D6206989}" dt="2022-08-08T18:20:33.254" v="1845"/>
        <pc:sldMkLst>
          <pc:docMk/>
          <pc:sldMk cId="1946031736" sldId="442"/>
        </pc:sldMkLst>
      </pc:sldChg>
      <pc:sldChg chg="add">
        <pc:chgData name="Katherina Glac" userId="44413e81cfe4efac" providerId="LiveId" clId="{50D8F0B7-F3DB-41E5-850F-AC68D6206989}" dt="2022-08-08T18:20:33.254" v="1845"/>
        <pc:sldMkLst>
          <pc:docMk/>
          <pc:sldMk cId="2363952122" sldId="443"/>
        </pc:sldMkLst>
      </pc:sldChg>
      <pc:sldChg chg="add">
        <pc:chgData name="Katherina Glac" userId="44413e81cfe4efac" providerId="LiveId" clId="{50D8F0B7-F3DB-41E5-850F-AC68D6206989}" dt="2022-08-08T18:20:33.254" v="1845"/>
        <pc:sldMkLst>
          <pc:docMk/>
          <pc:sldMk cId="1411547110" sldId="444"/>
        </pc:sldMkLst>
      </pc:sldChg>
      <pc:sldChg chg="add">
        <pc:chgData name="Katherina Glac" userId="44413e81cfe4efac" providerId="LiveId" clId="{50D8F0B7-F3DB-41E5-850F-AC68D6206989}" dt="2022-08-08T18:21:52.372" v="1847"/>
        <pc:sldMkLst>
          <pc:docMk/>
          <pc:sldMk cId="2423658701" sldId="445"/>
        </pc:sldMkLst>
      </pc:sldChg>
      <pc:sldChg chg="modSp add mod">
        <pc:chgData name="Katherina Glac" userId="44413e81cfe4efac" providerId="LiveId" clId="{50D8F0B7-F3DB-41E5-850F-AC68D6206989}" dt="2022-08-08T18:22:19.118" v="1849" actId="6549"/>
        <pc:sldMkLst>
          <pc:docMk/>
          <pc:sldMk cId="3177788567" sldId="446"/>
        </pc:sldMkLst>
        <pc:spChg chg="mod">
          <ac:chgData name="Katherina Glac" userId="44413e81cfe4efac" providerId="LiveId" clId="{50D8F0B7-F3DB-41E5-850F-AC68D6206989}" dt="2022-08-08T18:22:19.118" v="1849" actId="6549"/>
          <ac:spMkLst>
            <pc:docMk/>
            <pc:sldMk cId="3177788567" sldId="446"/>
            <ac:spMk id="2" creationId="{3DC6A3CD-FF52-212F-F621-06A5040D15A4}"/>
          </ac:spMkLst>
        </pc:spChg>
      </pc:sldChg>
      <pc:sldChg chg="add">
        <pc:chgData name="Katherina Glac" userId="44413e81cfe4efac" providerId="LiveId" clId="{50D8F0B7-F3DB-41E5-850F-AC68D6206989}" dt="2022-08-08T18:21:52.372" v="1847"/>
        <pc:sldMkLst>
          <pc:docMk/>
          <pc:sldMk cId="3962441380" sldId="447"/>
        </pc:sldMkLst>
      </pc:sldChg>
      <pc:sldChg chg="modSp add mod">
        <pc:chgData name="Katherina Glac" userId="44413e81cfe4efac" providerId="LiveId" clId="{50D8F0B7-F3DB-41E5-850F-AC68D6206989}" dt="2022-08-08T18:27:31.032" v="1953" actId="1076"/>
        <pc:sldMkLst>
          <pc:docMk/>
          <pc:sldMk cId="199856134" sldId="448"/>
        </pc:sldMkLst>
        <pc:spChg chg="mod">
          <ac:chgData name="Katherina Glac" userId="44413e81cfe4efac" providerId="LiveId" clId="{50D8F0B7-F3DB-41E5-850F-AC68D6206989}" dt="2022-08-08T18:25:22.294" v="1859" actId="20577"/>
          <ac:spMkLst>
            <pc:docMk/>
            <pc:sldMk cId="199856134" sldId="448"/>
            <ac:spMk id="2" creationId="{B730323F-968D-5D4A-BAD3-E8EA1497BB87}"/>
          </ac:spMkLst>
        </pc:spChg>
        <pc:spChg chg="mod">
          <ac:chgData name="Katherina Glac" userId="44413e81cfe4efac" providerId="LiveId" clId="{50D8F0B7-F3DB-41E5-850F-AC68D6206989}" dt="2022-08-08T18:27:29.591" v="1952" actId="20577"/>
          <ac:spMkLst>
            <pc:docMk/>
            <pc:sldMk cId="199856134" sldId="448"/>
            <ac:spMk id="3" creationId="{92A8D1C5-8FE3-CB40-91B1-4573FC4B75EF}"/>
          </ac:spMkLst>
        </pc:spChg>
        <pc:spChg chg="mod">
          <ac:chgData name="Katherina Glac" userId="44413e81cfe4efac" providerId="LiveId" clId="{50D8F0B7-F3DB-41E5-850F-AC68D6206989}" dt="2022-08-08T18:27:31.032" v="1953" actId="1076"/>
          <ac:spMkLst>
            <pc:docMk/>
            <pc:sldMk cId="199856134" sldId="448"/>
            <ac:spMk id="91" creationId="{00000000-0000-0000-0000-000000000000}"/>
          </ac:spMkLst>
        </pc:spChg>
        <pc:spChg chg="mod">
          <ac:chgData name="Katherina Glac" userId="44413e81cfe4efac" providerId="LiveId" clId="{50D8F0B7-F3DB-41E5-850F-AC68D6206989}" dt="2022-08-08T18:25:39.017" v="1874" actId="20577"/>
          <ac:spMkLst>
            <pc:docMk/>
            <pc:sldMk cId="199856134" sldId="448"/>
            <ac:spMk id="92" creationId="{00000000-0000-0000-0000-000000000000}"/>
          </ac:spMkLst>
        </pc:spChg>
      </pc:sldChg>
      <pc:sldChg chg="add del">
        <pc:chgData name="Katherina Glac" userId="44413e81cfe4efac" providerId="LiveId" clId="{50D8F0B7-F3DB-41E5-850F-AC68D6206989}" dt="2022-08-08T18:22:46.647" v="1851"/>
        <pc:sldMkLst>
          <pc:docMk/>
          <pc:sldMk cId="1321321608" sldId="448"/>
        </pc:sldMkLst>
      </pc:sldChg>
      <pc:sldChg chg="add del">
        <pc:chgData name="Katherina Glac" userId="44413e81cfe4efac" providerId="LiveId" clId="{50D8F0B7-F3DB-41E5-850F-AC68D6206989}" dt="2022-08-08T18:22:46.647" v="1851"/>
        <pc:sldMkLst>
          <pc:docMk/>
          <pc:sldMk cId="1128873425" sldId="449"/>
        </pc:sldMkLst>
      </pc:sldChg>
      <pc:sldChg chg="modSp add mod">
        <pc:chgData name="Katherina Glac" userId="44413e81cfe4efac" providerId="LiveId" clId="{50D8F0B7-F3DB-41E5-850F-AC68D6206989}" dt="2022-08-08T18:24:57.633" v="1857" actId="20577"/>
        <pc:sldMkLst>
          <pc:docMk/>
          <pc:sldMk cId="2113278316" sldId="449"/>
        </pc:sldMkLst>
        <pc:spChg chg="mod">
          <ac:chgData name="Katherina Glac" userId="44413e81cfe4efac" providerId="LiveId" clId="{50D8F0B7-F3DB-41E5-850F-AC68D6206989}" dt="2022-08-08T18:24:57.633" v="1857" actId="20577"/>
          <ac:spMkLst>
            <pc:docMk/>
            <pc:sldMk cId="2113278316" sldId="449"/>
            <ac:spMk id="98" creationId="{00000000-0000-0000-0000-000000000000}"/>
          </ac:spMkLst>
        </pc:spChg>
      </pc:sldChg>
      <pc:sldChg chg="add del">
        <pc:chgData name="Katherina Glac" userId="44413e81cfe4efac" providerId="LiveId" clId="{50D8F0B7-F3DB-41E5-850F-AC68D6206989}" dt="2022-08-08T18:22:46.647" v="1851"/>
        <pc:sldMkLst>
          <pc:docMk/>
          <pc:sldMk cId="1608108260" sldId="450"/>
        </pc:sldMkLst>
      </pc:sldChg>
      <pc:sldChg chg="add del">
        <pc:chgData name="Katherina Glac" userId="44413e81cfe4efac" providerId="LiveId" clId="{50D8F0B7-F3DB-41E5-850F-AC68D6206989}" dt="2022-08-08T18:34:53.768" v="1960"/>
        <pc:sldMkLst>
          <pc:docMk/>
          <pc:sldMk cId="3527290950" sldId="450"/>
        </pc:sldMkLst>
      </pc:sldChg>
      <pc:sldChg chg="add del">
        <pc:chgData name="Katherina Glac" userId="44413e81cfe4efac" providerId="LiveId" clId="{50D8F0B7-F3DB-41E5-850F-AC68D6206989}" dt="2022-08-08T18:22:46.647" v="1851"/>
        <pc:sldMkLst>
          <pc:docMk/>
          <pc:sldMk cId="1140164994" sldId="451"/>
        </pc:sldMkLst>
      </pc:sldChg>
      <pc:sldChg chg="modSp add del mod">
        <pc:chgData name="Katherina Glac" userId="44413e81cfe4efac" providerId="LiveId" clId="{50D8F0B7-F3DB-41E5-850F-AC68D6206989}" dt="2022-08-08T18:34:54.129" v="1962" actId="27636"/>
        <pc:sldMkLst>
          <pc:docMk/>
          <pc:sldMk cId="1201126005" sldId="853"/>
        </pc:sldMkLst>
        <pc:spChg chg="mod">
          <ac:chgData name="Katherina Glac" userId="44413e81cfe4efac" providerId="LiveId" clId="{50D8F0B7-F3DB-41E5-850F-AC68D6206989}" dt="2022-08-08T18:34:54.129" v="1962" actId="27636"/>
          <ac:spMkLst>
            <pc:docMk/>
            <pc:sldMk cId="1201126005" sldId="853"/>
            <ac:spMk id="25" creationId="{EB7F6BF9-1C40-814D-9DF1-D80AA0DB712B}"/>
          </ac:spMkLst>
        </pc:spChg>
      </pc:sldChg>
      <pc:sldChg chg="add del">
        <pc:chgData name="Katherina Glac" userId="44413e81cfe4efac" providerId="LiveId" clId="{50D8F0B7-F3DB-41E5-850F-AC68D6206989}" dt="2022-08-08T18:34:53.768" v="1960"/>
        <pc:sldMkLst>
          <pc:docMk/>
          <pc:sldMk cId="796323501" sldId="855"/>
        </pc:sldMkLst>
      </pc:sldChg>
      <pc:sldChg chg="modSp add del mod">
        <pc:chgData name="Katherina Glac" userId="44413e81cfe4efac" providerId="LiveId" clId="{50D8F0B7-F3DB-41E5-850F-AC68D6206989}" dt="2022-08-08T18:34:54.103" v="1961" actId="27636"/>
        <pc:sldMkLst>
          <pc:docMk/>
          <pc:sldMk cId="171873317" sldId="856"/>
        </pc:sldMkLst>
        <pc:spChg chg="mod">
          <ac:chgData name="Katherina Glac" userId="44413e81cfe4efac" providerId="LiveId" clId="{50D8F0B7-F3DB-41E5-850F-AC68D6206989}" dt="2022-08-08T18:34:54.103" v="1961" actId="27636"/>
          <ac:spMkLst>
            <pc:docMk/>
            <pc:sldMk cId="171873317" sldId="856"/>
            <ac:spMk id="4" creationId="{369B11EC-FBC0-7842-B20C-A2C7AE35E514}"/>
          </ac:spMkLst>
        </pc:spChg>
      </pc:sldChg>
      <pc:sldChg chg="add del">
        <pc:chgData name="Katherina Glac" userId="44413e81cfe4efac" providerId="LiveId" clId="{50D8F0B7-F3DB-41E5-850F-AC68D6206989}" dt="2022-08-08T18:34:53.768" v="1960"/>
        <pc:sldMkLst>
          <pc:docMk/>
          <pc:sldMk cId="4120587721" sldId="858"/>
        </pc:sldMkLst>
      </pc:sldChg>
      <pc:sldChg chg="add del">
        <pc:chgData name="Katherina Glac" userId="44413e81cfe4efac" providerId="LiveId" clId="{50D8F0B7-F3DB-41E5-850F-AC68D6206989}" dt="2022-08-08T18:34:53.768" v="1960"/>
        <pc:sldMkLst>
          <pc:docMk/>
          <pc:sldMk cId="339840985" sldId="859"/>
        </pc:sldMkLst>
      </pc:sldChg>
      <pc:sldChg chg="add del">
        <pc:chgData name="Katherina Glac" userId="44413e81cfe4efac" providerId="LiveId" clId="{50D8F0B7-F3DB-41E5-850F-AC68D6206989}" dt="2022-08-08T18:34:53.768" v="1960"/>
        <pc:sldMkLst>
          <pc:docMk/>
          <pc:sldMk cId="560041970" sldId="860"/>
        </pc:sldMkLst>
      </pc:sldChg>
      <pc:sldChg chg="add del">
        <pc:chgData name="Katherina Glac" userId="44413e81cfe4efac" providerId="LiveId" clId="{50D8F0B7-F3DB-41E5-850F-AC68D6206989}" dt="2022-08-08T18:34:53.768" v="1960"/>
        <pc:sldMkLst>
          <pc:docMk/>
          <pc:sldMk cId="1767181858" sldId="861"/>
        </pc:sldMkLst>
      </pc:sldChg>
      <pc:sldChg chg="add del">
        <pc:chgData name="Katherina Glac" userId="44413e81cfe4efac" providerId="LiveId" clId="{50D8F0B7-F3DB-41E5-850F-AC68D6206989}" dt="2022-08-08T18:34:53.768" v="1960"/>
        <pc:sldMkLst>
          <pc:docMk/>
          <pc:sldMk cId="2560582091" sldId="862"/>
        </pc:sldMkLst>
      </pc:sldChg>
      <pc:sldChg chg="add del">
        <pc:chgData name="Katherina Glac" userId="44413e81cfe4efac" providerId="LiveId" clId="{50D8F0B7-F3DB-41E5-850F-AC68D6206989}" dt="2022-08-08T18:34:53.768" v="1960"/>
        <pc:sldMkLst>
          <pc:docMk/>
          <pc:sldMk cId="2819573777" sldId="863"/>
        </pc:sldMkLst>
      </pc:sldChg>
      <pc:sldChg chg="add">
        <pc:chgData name="Katherina Glac" userId="44413e81cfe4efac" providerId="LiveId" clId="{50D8F0B7-F3DB-41E5-850F-AC68D6206989}" dt="2022-08-08T18:34:53.768" v="1960"/>
        <pc:sldMkLst>
          <pc:docMk/>
          <pc:sldMk cId="1611154905" sldId="864"/>
        </pc:sldMkLst>
      </pc:sldChg>
      <pc:sldChg chg="add del">
        <pc:chgData name="Katherina Glac" userId="44413e81cfe4efac" providerId="LiveId" clId="{50D8F0B7-F3DB-41E5-850F-AC68D6206989}" dt="2022-08-08T18:34:50.899" v="1959"/>
        <pc:sldMkLst>
          <pc:docMk/>
          <pc:sldMk cId="2391266300" sldId="864"/>
        </pc:sldMkLst>
      </pc:sldChg>
      <pc:sldChg chg="add">
        <pc:chgData name="Katherina Glac" userId="44413e81cfe4efac" providerId="LiveId" clId="{50D8F0B7-F3DB-41E5-850F-AC68D6206989}" dt="2022-08-08T18:34:53.768" v="1960"/>
        <pc:sldMkLst>
          <pc:docMk/>
          <pc:sldMk cId="3254339026" sldId="865"/>
        </pc:sldMkLst>
      </pc:sldChg>
      <pc:sldChg chg="add del">
        <pc:chgData name="Katherina Glac" userId="44413e81cfe4efac" providerId="LiveId" clId="{50D8F0B7-F3DB-41E5-850F-AC68D6206989}" dt="2022-08-08T18:34:50.899" v="1959"/>
        <pc:sldMkLst>
          <pc:docMk/>
          <pc:sldMk cId="3310261257" sldId="865"/>
        </pc:sldMkLst>
      </pc:sldChg>
      <pc:sldChg chg="add del">
        <pc:chgData name="Katherina Glac" userId="44413e81cfe4efac" providerId="LiveId" clId="{50D8F0B7-F3DB-41E5-850F-AC68D6206989}" dt="2022-08-08T18:34:50.899" v="1959"/>
        <pc:sldMkLst>
          <pc:docMk/>
          <pc:sldMk cId="859936145" sldId="866"/>
        </pc:sldMkLst>
      </pc:sldChg>
      <pc:sldChg chg="add">
        <pc:chgData name="Katherina Glac" userId="44413e81cfe4efac" providerId="LiveId" clId="{50D8F0B7-F3DB-41E5-850F-AC68D6206989}" dt="2022-08-08T18:34:53.768" v="1960"/>
        <pc:sldMkLst>
          <pc:docMk/>
          <pc:sldMk cId="2391266300" sldId="866"/>
        </pc:sldMkLst>
      </pc:sldChg>
      <pc:sldChg chg="add">
        <pc:chgData name="Katherina Glac" userId="44413e81cfe4efac" providerId="LiveId" clId="{50D8F0B7-F3DB-41E5-850F-AC68D6206989}" dt="2022-08-08T18:34:53.768" v="1960"/>
        <pc:sldMkLst>
          <pc:docMk/>
          <pc:sldMk cId="1343349820" sldId="867"/>
        </pc:sldMkLst>
      </pc:sldChg>
      <pc:sldChg chg="add del">
        <pc:chgData name="Katherina Glac" userId="44413e81cfe4efac" providerId="LiveId" clId="{50D8F0B7-F3DB-41E5-850F-AC68D6206989}" dt="2022-08-08T18:34:50.899" v="1959"/>
        <pc:sldMkLst>
          <pc:docMk/>
          <pc:sldMk cId="3731323672" sldId="867"/>
        </pc:sldMkLst>
      </pc:sldChg>
      <pc:sldChg chg="add">
        <pc:chgData name="Katherina Glac" userId="44413e81cfe4efac" providerId="LiveId" clId="{50D8F0B7-F3DB-41E5-850F-AC68D6206989}" dt="2022-08-08T18:34:53.768" v="1960"/>
        <pc:sldMkLst>
          <pc:docMk/>
          <pc:sldMk cId="3310261257" sldId="868"/>
        </pc:sldMkLst>
      </pc:sldChg>
      <pc:sldChg chg="add del">
        <pc:chgData name="Katherina Glac" userId="44413e81cfe4efac" providerId="LiveId" clId="{50D8F0B7-F3DB-41E5-850F-AC68D6206989}" dt="2022-08-08T18:34:50.899" v="1959"/>
        <pc:sldMkLst>
          <pc:docMk/>
          <pc:sldMk cId="3871810932" sldId="868"/>
        </pc:sldMkLst>
      </pc:sldChg>
      <pc:sldChg chg="add">
        <pc:chgData name="Katherina Glac" userId="44413e81cfe4efac" providerId="LiveId" clId="{50D8F0B7-F3DB-41E5-850F-AC68D6206989}" dt="2022-08-08T18:34:53.768" v="1960"/>
        <pc:sldMkLst>
          <pc:docMk/>
          <pc:sldMk cId="748283974" sldId="869"/>
        </pc:sldMkLst>
      </pc:sldChg>
      <pc:sldChg chg="add del">
        <pc:chgData name="Katherina Glac" userId="44413e81cfe4efac" providerId="LiveId" clId="{50D8F0B7-F3DB-41E5-850F-AC68D6206989}" dt="2022-08-08T18:34:50.899" v="1959"/>
        <pc:sldMkLst>
          <pc:docMk/>
          <pc:sldMk cId="1611154905" sldId="869"/>
        </pc:sldMkLst>
      </pc:sldChg>
      <pc:sldChg chg="add">
        <pc:chgData name="Katherina Glac" userId="44413e81cfe4efac" providerId="LiveId" clId="{50D8F0B7-F3DB-41E5-850F-AC68D6206989}" dt="2022-08-08T18:34:53.768" v="1960"/>
        <pc:sldMkLst>
          <pc:docMk/>
          <pc:sldMk cId="859936145" sldId="870"/>
        </pc:sldMkLst>
      </pc:sldChg>
      <pc:sldChg chg="add">
        <pc:chgData name="Katherina Glac" userId="44413e81cfe4efac" providerId="LiveId" clId="{50D8F0B7-F3DB-41E5-850F-AC68D6206989}" dt="2022-08-08T18:34:53.768" v="1960"/>
        <pc:sldMkLst>
          <pc:docMk/>
          <pc:sldMk cId="681931993" sldId="871"/>
        </pc:sldMkLst>
      </pc:sldChg>
      <pc:sldChg chg="add">
        <pc:chgData name="Katherina Glac" userId="44413e81cfe4efac" providerId="LiveId" clId="{50D8F0B7-F3DB-41E5-850F-AC68D6206989}" dt="2022-08-08T18:34:53.768" v="1960"/>
        <pc:sldMkLst>
          <pc:docMk/>
          <pc:sldMk cId="3731323672" sldId="872"/>
        </pc:sldMkLst>
      </pc:sldChg>
      <pc:sldChg chg="add">
        <pc:chgData name="Katherina Glac" userId="44413e81cfe4efac" providerId="LiveId" clId="{50D8F0B7-F3DB-41E5-850F-AC68D6206989}" dt="2022-08-08T18:34:53.768" v="1960"/>
        <pc:sldMkLst>
          <pc:docMk/>
          <pc:sldMk cId="1671793023" sldId="873"/>
        </pc:sldMkLst>
      </pc:sldChg>
      <pc:sldChg chg="add">
        <pc:chgData name="Katherina Glac" userId="44413e81cfe4efac" providerId="LiveId" clId="{50D8F0B7-F3DB-41E5-850F-AC68D6206989}" dt="2022-08-08T18:34:53.768" v="1960"/>
        <pc:sldMkLst>
          <pc:docMk/>
          <pc:sldMk cId="3871810932" sldId="874"/>
        </pc:sldMkLst>
      </pc:sldChg>
      <pc:sldChg chg="addSp delSp modSp new mod ord setBg setClrOvrMap">
        <pc:chgData name="Katherina Glac" userId="44413e81cfe4efac" providerId="LiveId" clId="{50D8F0B7-F3DB-41E5-850F-AC68D6206989}" dt="2022-08-08T18:55:28.491" v="3268" actId="26606"/>
        <pc:sldMkLst>
          <pc:docMk/>
          <pc:sldMk cId="162741026" sldId="875"/>
        </pc:sldMkLst>
        <pc:spChg chg="mod">
          <ac:chgData name="Katherina Glac" userId="44413e81cfe4efac" providerId="LiveId" clId="{50D8F0B7-F3DB-41E5-850F-AC68D6206989}" dt="2022-08-08T18:55:28.491" v="3268" actId="26606"/>
          <ac:spMkLst>
            <pc:docMk/>
            <pc:sldMk cId="162741026" sldId="875"/>
            <ac:spMk id="2" creationId="{D33DCFF7-A463-FC24-84C0-8DE9648E0BB3}"/>
          </ac:spMkLst>
        </pc:spChg>
        <pc:spChg chg="add del mod">
          <ac:chgData name="Katherina Glac" userId="44413e81cfe4efac" providerId="LiveId" clId="{50D8F0B7-F3DB-41E5-850F-AC68D6206989}" dt="2022-08-08T18:55:28.491" v="3268" actId="26606"/>
          <ac:spMkLst>
            <pc:docMk/>
            <pc:sldMk cId="162741026" sldId="875"/>
            <ac:spMk id="3" creationId="{22B2B018-D18A-73BF-D410-9E3CAE2DD5BE}"/>
          </ac:spMkLst>
        </pc:spChg>
        <pc:spChg chg="add del">
          <ac:chgData name="Katherina Glac" userId="44413e81cfe4efac" providerId="LiveId" clId="{50D8F0B7-F3DB-41E5-850F-AC68D6206989}" dt="2022-08-08T18:55:28.450" v="3267" actId="26606"/>
          <ac:spMkLst>
            <pc:docMk/>
            <pc:sldMk cId="162741026" sldId="875"/>
            <ac:spMk id="9" creationId="{71B2258F-86CA-4D4D-8270-BC05FCDEBFB3}"/>
          </ac:spMkLst>
        </pc:spChg>
        <pc:spChg chg="add">
          <ac:chgData name="Katherina Glac" userId="44413e81cfe4efac" providerId="LiveId" clId="{50D8F0B7-F3DB-41E5-850F-AC68D6206989}" dt="2022-08-08T18:55:28.491" v="3268" actId="26606"/>
          <ac:spMkLst>
            <pc:docMk/>
            <pc:sldMk cId="162741026" sldId="875"/>
            <ac:spMk id="10" creationId="{A8384FB5-9ADC-4DDC-881B-597D56F5B15D}"/>
          </ac:spMkLst>
        </pc:spChg>
        <pc:spChg chg="add">
          <ac:chgData name="Katherina Glac" userId="44413e81cfe4efac" providerId="LiveId" clId="{50D8F0B7-F3DB-41E5-850F-AC68D6206989}" dt="2022-08-08T18:55:28.491" v="3268" actId="26606"/>
          <ac:spMkLst>
            <pc:docMk/>
            <pc:sldMk cId="162741026" sldId="875"/>
            <ac:spMk id="12" creationId="{BC05CA36-AD6A-4ABF-9A05-52E5A143D2BB}"/>
          </ac:spMkLst>
        </pc:spChg>
        <pc:spChg chg="add">
          <ac:chgData name="Katherina Glac" userId="44413e81cfe4efac" providerId="LiveId" clId="{50D8F0B7-F3DB-41E5-850F-AC68D6206989}" dt="2022-08-08T18:55:28.491" v="3268" actId="26606"/>
          <ac:spMkLst>
            <pc:docMk/>
            <pc:sldMk cId="162741026" sldId="875"/>
            <ac:spMk id="14" creationId="{D4331EE8-85A4-4588-8D9E-70E534D477DB}"/>
          </ac:spMkLst>
        </pc:spChg>
        <pc:spChg chg="add">
          <ac:chgData name="Katherina Glac" userId="44413e81cfe4efac" providerId="LiveId" clId="{50D8F0B7-F3DB-41E5-850F-AC68D6206989}" dt="2022-08-08T18:55:28.491" v="3268" actId="26606"/>
          <ac:spMkLst>
            <pc:docMk/>
            <pc:sldMk cId="162741026" sldId="875"/>
            <ac:spMk id="16" creationId="{49D6C862-61CC-4B46-8080-96583D653BAB}"/>
          </ac:spMkLst>
        </pc:spChg>
        <pc:spChg chg="add">
          <ac:chgData name="Katherina Glac" userId="44413e81cfe4efac" providerId="LiveId" clId="{50D8F0B7-F3DB-41E5-850F-AC68D6206989}" dt="2022-08-08T18:55:28.491" v="3268" actId="26606"/>
          <ac:spMkLst>
            <pc:docMk/>
            <pc:sldMk cId="162741026" sldId="875"/>
            <ac:spMk id="18" creationId="{E37EECFC-A684-4391-AE85-4CDAF5565F61}"/>
          </ac:spMkLst>
        </pc:spChg>
        <pc:picChg chg="add del">
          <ac:chgData name="Katherina Glac" userId="44413e81cfe4efac" providerId="LiveId" clId="{50D8F0B7-F3DB-41E5-850F-AC68D6206989}" dt="2022-08-08T18:55:28.450" v="3267" actId="26606"/>
          <ac:picMkLst>
            <pc:docMk/>
            <pc:sldMk cId="162741026" sldId="875"/>
            <ac:picMk id="5" creationId="{59FD000B-0E38-7932-910C-5AE50D18BC5D}"/>
          </ac:picMkLst>
        </pc:picChg>
        <pc:picChg chg="add">
          <ac:chgData name="Katherina Glac" userId="44413e81cfe4efac" providerId="LiveId" clId="{50D8F0B7-F3DB-41E5-850F-AC68D6206989}" dt="2022-08-08T18:55:28.491" v="3268" actId="26606"/>
          <ac:picMkLst>
            <pc:docMk/>
            <pc:sldMk cId="162741026" sldId="875"/>
            <ac:picMk id="7" creationId="{C37B3BC1-45D7-24B9-E516-637EFC640F2E}"/>
          </ac:picMkLst>
        </pc:picChg>
      </pc:sldChg>
      <pc:sldChg chg="addSp delSp modSp add mod setBg delDesignElem">
        <pc:chgData name="Katherina Glac" userId="44413e81cfe4efac" providerId="LiveId" clId="{50D8F0B7-F3DB-41E5-850F-AC68D6206989}" dt="2022-08-08T21:47:10.214" v="4677" actId="20577"/>
        <pc:sldMkLst>
          <pc:docMk/>
          <pc:sldMk cId="2442343825" sldId="876"/>
        </pc:sldMkLst>
        <pc:spChg chg="mod">
          <ac:chgData name="Katherina Glac" userId="44413e81cfe4efac" providerId="LiveId" clId="{50D8F0B7-F3DB-41E5-850F-AC68D6206989}" dt="2022-08-08T21:37:28.222" v="4231" actId="20577"/>
          <ac:spMkLst>
            <pc:docMk/>
            <pc:sldMk cId="2442343825" sldId="876"/>
            <ac:spMk id="2" creationId="{43C9EF16-26E9-7A43-8502-ACA6D0EE7E0F}"/>
          </ac:spMkLst>
        </pc:spChg>
        <pc:spChg chg="mod">
          <ac:chgData name="Katherina Glac" userId="44413e81cfe4efac" providerId="LiveId" clId="{50D8F0B7-F3DB-41E5-850F-AC68D6206989}" dt="2022-08-08T21:47:10.214" v="4677" actId="20577"/>
          <ac:spMkLst>
            <pc:docMk/>
            <pc:sldMk cId="2442343825" sldId="876"/>
            <ac:spMk id="3" creationId="{2A81AC39-7EFA-4149-907E-6BEDA6C3206B}"/>
          </ac:spMkLst>
        </pc:spChg>
        <pc:spChg chg="add">
          <ac:chgData name="Katherina Glac" userId="44413e81cfe4efac" providerId="LiveId" clId="{50D8F0B7-F3DB-41E5-850F-AC68D6206989}" dt="2022-08-08T18:53:07.465" v="3169" actId="26606"/>
          <ac:spMkLst>
            <pc:docMk/>
            <pc:sldMk cId="2442343825" sldId="876"/>
            <ac:spMk id="5" creationId="{09588DA8-065E-4F6F-8EFD-43104AB2E0CF}"/>
          </ac:spMkLst>
        </pc:spChg>
        <pc:spChg chg="add">
          <ac:chgData name="Katherina Glac" userId="44413e81cfe4efac" providerId="LiveId" clId="{50D8F0B7-F3DB-41E5-850F-AC68D6206989}" dt="2022-08-08T18:53:07.465" v="3169" actId="26606"/>
          <ac:spMkLst>
            <pc:docMk/>
            <pc:sldMk cId="2442343825" sldId="876"/>
            <ac:spMk id="6" creationId="{C4285719-470E-454C-AF62-8323075F1F5B}"/>
          </ac:spMkLst>
        </pc:spChg>
        <pc:spChg chg="add">
          <ac:chgData name="Katherina Glac" userId="44413e81cfe4efac" providerId="LiveId" clId="{50D8F0B7-F3DB-41E5-850F-AC68D6206989}" dt="2022-08-08T18:53:07.465" v="3169" actId="26606"/>
          <ac:spMkLst>
            <pc:docMk/>
            <pc:sldMk cId="2442343825" sldId="876"/>
            <ac:spMk id="7" creationId="{CD9FE4EF-C4D8-49A0-B2FF-81D8DB7D8A24}"/>
          </ac:spMkLst>
        </pc:spChg>
        <pc:spChg chg="del">
          <ac:chgData name="Katherina Glac" userId="44413e81cfe4efac" providerId="LiveId" clId="{50D8F0B7-F3DB-41E5-850F-AC68D6206989}" dt="2022-08-08T18:52:49.130" v="3168"/>
          <ac:spMkLst>
            <pc:docMk/>
            <pc:sldMk cId="2442343825" sldId="876"/>
            <ac:spMk id="8" creationId="{09588DA8-065E-4F6F-8EFD-43104AB2E0CF}"/>
          </ac:spMkLst>
        </pc:spChg>
        <pc:spChg chg="add">
          <ac:chgData name="Katherina Glac" userId="44413e81cfe4efac" providerId="LiveId" clId="{50D8F0B7-F3DB-41E5-850F-AC68D6206989}" dt="2022-08-08T18:53:07.465" v="3169" actId="26606"/>
          <ac:spMkLst>
            <pc:docMk/>
            <pc:sldMk cId="2442343825" sldId="876"/>
            <ac:spMk id="9" creationId="{4300840D-0A0B-4512-BACA-B439D5B9C57C}"/>
          </ac:spMkLst>
        </pc:spChg>
        <pc:spChg chg="del">
          <ac:chgData name="Katherina Glac" userId="44413e81cfe4efac" providerId="LiveId" clId="{50D8F0B7-F3DB-41E5-850F-AC68D6206989}" dt="2022-08-08T18:52:49.130" v="3168"/>
          <ac:spMkLst>
            <pc:docMk/>
            <pc:sldMk cId="2442343825" sldId="876"/>
            <ac:spMk id="10" creationId="{C4285719-470E-454C-AF62-8323075F1F5B}"/>
          </ac:spMkLst>
        </pc:spChg>
        <pc:spChg chg="add">
          <ac:chgData name="Katherina Glac" userId="44413e81cfe4efac" providerId="LiveId" clId="{50D8F0B7-F3DB-41E5-850F-AC68D6206989}" dt="2022-08-08T18:53:07.465" v="3169" actId="26606"/>
          <ac:spMkLst>
            <pc:docMk/>
            <pc:sldMk cId="2442343825" sldId="876"/>
            <ac:spMk id="11" creationId="{D2B78728-A580-49A7-84F9-6EF6F583ADE0}"/>
          </ac:spMkLst>
        </pc:spChg>
        <pc:spChg chg="del">
          <ac:chgData name="Katherina Glac" userId="44413e81cfe4efac" providerId="LiveId" clId="{50D8F0B7-F3DB-41E5-850F-AC68D6206989}" dt="2022-08-08T18:52:49.130" v="3168"/>
          <ac:spMkLst>
            <pc:docMk/>
            <pc:sldMk cId="2442343825" sldId="876"/>
            <ac:spMk id="12" creationId="{CD9FE4EF-C4D8-49A0-B2FF-81D8DB7D8A24}"/>
          </ac:spMkLst>
        </pc:spChg>
        <pc:spChg chg="add">
          <ac:chgData name="Katherina Glac" userId="44413e81cfe4efac" providerId="LiveId" clId="{50D8F0B7-F3DB-41E5-850F-AC68D6206989}" dt="2022-08-08T18:53:07.465" v="3169" actId="26606"/>
          <ac:spMkLst>
            <pc:docMk/>
            <pc:sldMk cId="2442343825" sldId="876"/>
            <ac:spMk id="13" creationId="{38FAA1A1-D861-433F-88FA-1E9D6FD31D11}"/>
          </ac:spMkLst>
        </pc:spChg>
        <pc:spChg chg="del">
          <ac:chgData name="Katherina Glac" userId="44413e81cfe4efac" providerId="LiveId" clId="{50D8F0B7-F3DB-41E5-850F-AC68D6206989}" dt="2022-08-08T18:52:49.130" v="3168"/>
          <ac:spMkLst>
            <pc:docMk/>
            <pc:sldMk cId="2442343825" sldId="876"/>
            <ac:spMk id="14" creationId="{4300840D-0A0B-4512-BACA-B439D5B9C57C}"/>
          </ac:spMkLst>
        </pc:spChg>
        <pc:spChg chg="add">
          <ac:chgData name="Katherina Glac" userId="44413e81cfe4efac" providerId="LiveId" clId="{50D8F0B7-F3DB-41E5-850F-AC68D6206989}" dt="2022-08-08T18:53:07.465" v="3169" actId="26606"/>
          <ac:spMkLst>
            <pc:docMk/>
            <pc:sldMk cId="2442343825" sldId="876"/>
            <ac:spMk id="15" creationId="{8D71EDA1-87BF-4D5D-AB79-F346FD19278A}"/>
          </ac:spMkLst>
        </pc:spChg>
        <pc:spChg chg="del">
          <ac:chgData name="Katherina Glac" userId="44413e81cfe4efac" providerId="LiveId" clId="{50D8F0B7-F3DB-41E5-850F-AC68D6206989}" dt="2022-08-08T18:52:49.130" v="3168"/>
          <ac:spMkLst>
            <pc:docMk/>
            <pc:sldMk cId="2442343825" sldId="876"/>
            <ac:spMk id="16" creationId="{D2B78728-A580-49A7-84F9-6EF6F583ADE0}"/>
          </ac:spMkLst>
        </pc:spChg>
        <pc:spChg chg="del">
          <ac:chgData name="Katherina Glac" userId="44413e81cfe4efac" providerId="LiveId" clId="{50D8F0B7-F3DB-41E5-850F-AC68D6206989}" dt="2022-08-08T18:52:49.130" v="3168"/>
          <ac:spMkLst>
            <pc:docMk/>
            <pc:sldMk cId="2442343825" sldId="876"/>
            <ac:spMk id="18" creationId="{38FAA1A1-D861-433F-88FA-1E9D6FD31D11}"/>
          </ac:spMkLst>
        </pc:spChg>
        <pc:spChg chg="del">
          <ac:chgData name="Katherina Glac" userId="44413e81cfe4efac" providerId="LiveId" clId="{50D8F0B7-F3DB-41E5-850F-AC68D6206989}" dt="2022-08-08T18:52:49.130" v="3168"/>
          <ac:spMkLst>
            <pc:docMk/>
            <pc:sldMk cId="2442343825" sldId="876"/>
            <ac:spMk id="20" creationId="{8D71EDA1-87BF-4D5D-AB79-F346FD19278A}"/>
          </ac:spMkLst>
        </pc:spChg>
      </pc:sldChg>
      <pc:sldChg chg="add">
        <pc:chgData name="Katherina Glac" userId="44413e81cfe4efac" providerId="LiveId" clId="{50D8F0B7-F3DB-41E5-850F-AC68D6206989}" dt="2022-08-08T21:59:33.135" v="4894"/>
        <pc:sldMkLst>
          <pc:docMk/>
          <pc:sldMk cId="1614761449" sldId="877"/>
        </pc:sldMkLst>
      </pc:sldChg>
      <pc:sldChg chg="add">
        <pc:chgData name="Katherina Glac" userId="44413e81cfe4efac" providerId="LiveId" clId="{50D8F0B7-F3DB-41E5-850F-AC68D6206989}" dt="2022-08-08T22:00:53.071" v="4897"/>
        <pc:sldMkLst>
          <pc:docMk/>
          <pc:sldMk cId="3519443851" sldId="878"/>
        </pc:sldMkLst>
      </pc:sldChg>
      <pc:sldChg chg="add">
        <pc:chgData name="Katherina Glac" userId="44413e81cfe4efac" providerId="LiveId" clId="{50D8F0B7-F3DB-41E5-850F-AC68D6206989}" dt="2022-08-08T22:00:53.071" v="4897"/>
        <pc:sldMkLst>
          <pc:docMk/>
          <pc:sldMk cId="4056871833" sldId="879"/>
        </pc:sldMkLst>
      </pc:sldChg>
      <pc:sldChg chg="add">
        <pc:chgData name="Katherina Glac" userId="44413e81cfe4efac" providerId="LiveId" clId="{50D8F0B7-F3DB-41E5-850F-AC68D6206989}" dt="2022-08-08T22:00:53.071" v="4897"/>
        <pc:sldMkLst>
          <pc:docMk/>
          <pc:sldMk cId="1425103252" sldId="880"/>
        </pc:sldMkLst>
      </pc:sldChg>
      <pc:sldChg chg="add">
        <pc:chgData name="Katherina Glac" userId="44413e81cfe4efac" providerId="LiveId" clId="{50D8F0B7-F3DB-41E5-850F-AC68D6206989}" dt="2022-08-08T22:00:53.071" v="4897"/>
        <pc:sldMkLst>
          <pc:docMk/>
          <pc:sldMk cId="2750074093" sldId="881"/>
        </pc:sldMkLst>
      </pc:sldChg>
      <pc:sldMasterChg chg="delSldLayout">
        <pc:chgData name="Katherina Glac" userId="44413e81cfe4efac" providerId="LiveId" clId="{50D8F0B7-F3DB-41E5-850F-AC68D6206989}" dt="2022-08-08T18:28:22.082" v="1954" actId="47"/>
        <pc:sldMasterMkLst>
          <pc:docMk/>
          <pc:sldMasterMk cId="3166059831" sldId="2147483648"/>
        </pc:sldMasterMkLst>
        <pc:sldLayoutChg chg="del">
          <pc:chgData name="Katherina Glac" userId="44413e81cfe4efac" providerId="LiveId" clId="{50D8F0B7-F3DB-41E5-850F-AC68D6206989}" dt="2022-08-08T18:28:22.082" v="1954" actId="47"/>
          <pc:sldLayoutMkLst>
            <pc:docMk/>
            <pc:sldMasterMk cId="3166059831" sldId="2147483648"/>
            <pc:sldLayoutMk cId="3753313963"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92120276371866E-2"/>
          <c:y val="7.6694206890692326E-2"/>
          <c:w val="0.93714568321469638"/>
          <c:h val="0.84909691165776935"/>
        </c:manualLayout>
      </c:layout>
      <c:barChart>
        <c:barDir val="col"/>
        <c:grouping val="clustered"/>
        <c:varyColors val="0"/>
        <c:ser>
          <c:idx val="0"/>
          <c:order val="0"/>
          <c:tx>
            <c:strRef>
              <c:f>Sheet2!$B$1</c:f>
              <c:strCache>
                <c:ptCount val="1"/>
                <c:pt idx="0">
                  <c:v>Applicants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Sheet2!$A$2:$A$5</c:f>
              <c:numCache>
                <c:formatCode>General</c:formatCode>
                <c:ptCount val="4"/>
                <c:pt idx="0">
                  <c:v>2019</c:v>
                </c:pt>
                <c:pt idx="1">
                  <c:v>2020</c:v>
                </c:pt>
                <c:pt idx="2">
                  <c:v>2021</c:v>
                </c:pt>
                <c:pt idx="3">
                  <c:v>2022</c:v>
                </c:pt>
              </c:numCache>
            </c:numRef>
          </c:cat>
          <c:val>
            <c:numRef>
              <c:f>Sheet2!$B$2:$B$5</c:f>
              <c:numCache>
                <c:formatCode>General</c:formatCode>
                <c:ptCount val="4"/>
                <c:pt idx="0">
                  <c:v>35</c:v>
                </c:pt>
                <c:pt idx="1">
                  <c:v>24</c:v>
                </c:pt>
                <c:pt idx="2">
                  <c:v>44</c:v>
                </c:pt>
                <c:pt idx="3">
                  <c:v>58</c:v>
                </c:pt>
              </c:numCache>
            </c:numRef>
          </c:val>
          <c:extLst>
            <c:ext xmlns:c16="http://schemas.microsoft.com/office/drawing/2014/chart" uri="{C3380CC4-5D6E-409C-BE32-E72D297353CC}">
              <c16:uniqueId val="{00000000-AD5F-7C42-8DA0-DACC15DD6EEE}"/>
            </c:ext>
          </c:extLst>
        </c:ser>
        <c:ser>
          <c:idx val="1"/>
          <c:order val="1"/>
          <c:tx>
            <c:strRef>
              <c:f>Sheet2!$C$1</c:f>
              <c:strCache>
                <c:ptCount val="1"/>
                <c:pt idx="0">
                  <c:v>Accepted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Sheet2!$A$2:$A$5</c:f>
              <c:numCache>
                <c:formatCode>General</c:formatCode>
                <c:ptCount val="4"/>
                <c:pt idx="0">
                  <c:v>2019</c:v>
                </c:pt>
                <c:pt idx="1">
                  <c:v>2020</c:v>
                </c:pt>
                <c:pt idx="2">
                  <c:v>2021</c:v>
                </c:pt>
                <c:pt idx="3">
                  <c:v>2022</c:v>
                </c:pt>
              </c:numCache>
            </c:numRef>
          </c:cat>
          <c:val>
            <c:numRef>
              <c:f>Sheet2!$C$2:$C$5</c:f>
              <c:numCache>
                <c:formatCode>General</c:formatCode>
                <c:ptCount val="4"/>
                <c:pt idx="0">
                  <c:v>35</c:v>
                </c:pt>
                <c:pt idx="1">
                  <c:v>24</c:v>
                </c:pt>
                <c:pt idx="2">
                  <c:v>37</c:v>
                </c:pt>
                <c:pt idx="3">
                  <c:v>50</c:v>
                </c:pt>
              </c:numCache>
            </c:numRef>
          </c:val>
          <c:extLst>
            <c:ext xmlns:c16="http://schemas.microsoft.com/office/drawing/2014/chart" uri="{C3380CC4-5D6E-409C-BE32-E72D297353CC}">
              <c16:uniqueId val="{00000001-AD5F-7C42-8DA0-DACC15DD6EEE}"/>
            </c:ext>
          </c:extLst>
        </c:ser>
        <c:dLbls>
          <c:showLegendKey val="0"/>
          <c:showVal val="0"/>
          <c:showCatName val="0"/>
          <c:showSerName val="0"/>
          <c:showPercent val="0"/>
          <c:showBubbleSize val="0"/>
        </c:dLbls>
        <c:gapWidth val="182"/>
        <c:axId val="1534125439"/>
        <c:axId val="1534127087"/>
      </c:barChart>
      <c:catAx>
        <c:axId val="153412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4127087"/>
        <c:crosses val="autoZero"/>
        <c:auto val="1"/>
        <c:lblAlgn val="ctr"/>
        <c:lblOffset val="100"/>
        <c:noMultiLvlLbl val="0"/>
      </c:catAx>
      <c:valAx>
        <c:axId val="1534127087"/>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4125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9050">
              <a:solidFill>
                <a:schemeClr val="bg1"/>
              </a:solidFill>
            </a:ln>
            <a:effectLst/>
          </c:spPr>
          <c:dPt>
            <c:idx val="0"/>
            <c:bubble3D val="0"/>
            <c:spPr>
              <a:solidFill>
                <a:srgbClr val="4472C4"/>
              </a:solidFill>
              <a:ln w="19050">
                <a:solidFill>
                  <a:schemeClr val="bg1"/>
                </a:solidFill>
              </a:ln>
              <a:effectLst/>
            </c:spPr>
            <c:extLst>
              <c:ext xmlns:c16="http://schemas.microsoft.com/office/drawing/2014/chart" uri="{C3380CC4-5D6E-409C-BE32-E72D297353CC}">
                <c16:uniqueId val="{00000001-DBF3-BE4A-95FB-2F8A70401E99}"/>
              </c:ext>
            </c:extLst>
          </c:dPt>
          <c:dPt>
            <c:idx val="1"/>
            <c:bubble3D val="0"/>
            <c:spPr>
              <a:solidFill>
                <a:schemeClr val="bg1">
                  <a:lumMod val="75000"/>
                </a:schemeClr>
              </a:solidFill>
              <a:ln w="19050">
                <a:solidFill>
                  <a:schemeClr val="bg1"/>
                </a:solidFill>
              </a:ln>
              <a:effectLst/>
            </c:spPr>
            <c:extLst>
              <c:ext xmlns:c16="http://schemas.microsoft.com/office/drawing/2014/chart" uri="{C3380CC4-5D6E-409C-BE32-E72D297353CC}">
                <c16:uniqueId val="{00000003-DBF3-BE4A-95FB-2F8A70401E99}"/>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DBF3-BE4A-95FB-2F8A70401E99}"/>
              </c:ext>
            </c:extLst>
          </c:dPt>
          <c:dLbls>
            <c:dLbl>
              <c:idx val="0"/>
              <c:layout>
                <c:manualLayout>
                  <c:x val="-0.18042456894973757"/>
                  <c:y val="-0.26919294170291025"/>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991690721109242"/>
                      <c:h val="0.18773195706371287"/>
                    </c:manualLayout>
                  </c15:layout>
                </c:ext>
                <c:ext xmlns:c16="http://schemas.microsoft.com/office/drawing/2014/chart" uri="{C3380CC4-5D6E-409C-BE32-E72D297353CC}">
                  <c16:uniqueId val="{00000001-DBF3-BE4A-95FB-2F8A70401E99}"/>
                </c:ext>
              </c:extLst>
            </c:dLbl>
            <c:dLbl>
              <c:idx val="1"/>
              <c:layout>
                <c:manualLayout>
                  <c:x val="0.17847379214674264"/>
                  <c:y val="0.19752584397965159"/>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fld id="{BA061DBD-038B-5946-9FC0-FE235DE0FC9F}" type="CATEGORYNAME">
                      <a:rPr lang="en-US" sz="1600" b="1">
                        <a:solidFill>
                          <a:schemeClr val="tx1"/>
                        </a:solidFill>
                      </a:rPr>
                      <a:pPr>
                        <a:defRPr sz="1600">
                          <a:solidFill>
                            <a:schemeClr val="tx1"/>
                          </a:solidFill>
                        </a:defRPr>
                      </a:pPr>
                      <a:t>[CATEGORY NAME]</a:t>
                    </a:fld>
                    <a:endParaRPr lang="en-US" sz="1600" b="1" baseline="0">
                      <a:solidFill>
                        <a:schemeClr val="tx1"/>
                      </a:solidFill>
                    </a:endParaRPr>
                  </a:p>
                  <a:p>
                    <a:pPr>
                      <a:defRPr sz="1600">
                        <a:solidFill>
                          <a:schemeClr val="tx1"/>
                        </a:solidFill>
                      </a:defRPr>
                    </a:pPr>
                    <a:fld id="{4BBFDE47-9808-D943-91FB-14F1D71BDA53}" type="PERCENTAGE">
                      <a:rPr lang="en-US" sz="1600" b="1">
                        <a:solidFill>
                          <a:schemeClr val="tx1"/>
                        </a:solidFill>
                      </a:rPr>
                      <a:pPr>
                        <a:defRPr sz="1600">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DBF3-BE4A-95FB-2F8A70401E99}"/>
                </c:ext>
              </c:extLst>
            </c:dLbl>
            <c:dLbl>
              <c:idx val="2"/>
              <c:layout>
                <c:manualLayout>
                  <c:x val="0.30277777777777776"/>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DBF3-BE4A-95FB-2F8A70401E9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Business case</c:v>
                </c:pt>
                <c:pt idx="1">
                  <c:v>No case</c:v>
                </c:pt>
                <c:pt idx="2">
                  <c:v>Fairness case</c:v>
                </c:pt>
              </c:strCache>
            </c:strRef>
          </c:cat>
          <c:val>
            <c:numRef>
              <c:f>Sheet1!$B$2:$B$4</c:f>
              <c:numCache>
                <c:formatCode>0%</c:formatCode>
                <c:ptCount val="3"/>
                <c:pt idx="0">
                  <c:v>0.81200000000000006</c:v>
                </c:pt>
                <c:pt idx="1">
                  <c:v>0.18</c:v>
                </c:pt>
                <c:pt idx="2">
                  <c:v>8.0000000000000002E-3</c:v>
                </c:pt>
              </c:numCache>
            </c:numRef>
          </c:val>
          <c:extLst>
            <c:ext xmlns:c16="http://schemas.microsoft.com/office/drawing/2014/chart" uri="{C3380CC4-5D6E-409C-BE32-E72D297353CC}">
              <c16:uniqueId val="{00000006-DBF3-BE4A-95FB-2F8A70401E9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SRI (in trillions)</c:v>
                </c:pt>
              </c:strCache>
            </c:strRef>
          </c:tx>
          <c:spPr>
            <a:solidFill>
              <a:srgbClr val="C5B783">
                <a:alpha val="85098"/>
              </a:srgbClr>
            </a:solidFill>
            <a:ln>
              <a:noFill/>
            </a:ln>
            <a:effectLst/>
          </c:spPr>
          <c:invertIfNegative val="0"/>
          <c:cat>
            <c:numRef>
              <c:f>Sheet1!$A$2:$A$14</c:f>
              <c:numCache>
                <c:formatCode>General</c:formatCode>
                <c:ptCount val="13"/>
                <c:pt idx="0">
                  <c:v>1995</c:v>
                </c:pt>
                <c:pt idx="1">
                  <c:v>1997</c:v>
                </c:pt>
                <c:pt idx="2">
                  <c:v>1999</c:v>
                </c:pt>
                <c:pt idx="3">
                  <c:v>2001</c:v>
                </c:pt>
                <c:pt idx="4">
                  <c:v>2003</c:v>
                </c:pt>
                <c:pt idx="5">
                  <c:v>2005</c:v>
                </c:pt>
                <c:pt idx="6">
                  <c:v>2007</c:v>
                </c:pt>
                <c:pt idx="7">
                  <c:v>2010</c:v>
                </c:pt>
                <c:pt idx="8">
                  <c:v>2012</c:v>
                </c:pt>
                <c:pt idx="9">
                  <c:v>2014</c:v>
                </c:pt>
                <c:pt idx="10">
                  <c:v>2016</c:v>
                </c:pt>
                <c:pt idx="11">
                  <c:v>2018</c:v>
                </c:pt>
                <c:pt idx="12">
                  <c:v>2020</c:v>
                </c:pt>
              </c:numCache>
            </c:numRef>
          </c:cat>
          <c:val>
            <c:numRef>
              <c:f>Sheet1!$B$2:$B$14</c:f>
              <c:numCache>
                <c:formatCode>0.000</c:formatCode>
                <c:ptCount val="13"/>
                <c:pt idx="0">
                  <c:v>0.63900000000000001</c:v>
                </c:pt>
                <c:pt idx="1">
                  <c:v>1.1850000000000001</c:v>
                </c:pt>
                <c:pt idx="2">
                  <c:v>2.1594000000000002</c:v>
                </c:pt>
                <c:pt idx="3">
                  <c:v>2.3426</c:v>
                </c:pt>
                <c:pt idx="4">
                  <c:v>2.1749999999999998</c:v>
                </c:pt>
                <c:pt idx="5">
                  <c:v>2.2909999999999999</c:v>
                </c:pt>
                <c:pt idx="6">
                  <c:v>2.7119999999999997</c:v>
                </c:pt>
                <c:pt idx="7">
                  <c:v>3.0695200000000002</c:v>
                </c:pt>
                <c:pt idx="8">
                  <c:v>3.7439999999999998</c:v>
                </c:pt>
                <c:pt idx="9">
                  <c:v>6.5721999999999996</c:v>
                </c:pt>
                <c:pt idx="10">
                  <c:v>8.7231999999999985</c:v>
                </c:pt>
                <c:pt idx="11">
                  <c:v>11.995000000000001</c:v>
                </c:pt>
                <c:pt idx="12">
                  <c:v>17.081</c:v>
                </c:pt>
              </c:numCache>
            </c:numRef>
          </c:val>
          <c:extLst>
            <c:ext xmlns:c16="http://schemas.microsoft.com/office/drawing/2014/chart" uri="{C3380CC4-5D6E-409C-BE32-E72D297353CC}">
              <c16:uniqueId val="{00000000-6A4A-2A43-9C92-DF7E697BFF41}"/>
            </c:ext>
          </c:extLst>
        </c:ser>
        <c:dLbls>
          <c:showLegendKey val="0"/>
          <c:showVal val="0"/>
          <c:showCatName val="0"/>
          <c:showSerName val="0"/>
          <c:showPercent val="0"/>
          <c:showBubbleSize val="0"/>
        </c:dLbls>
        <c:gapWidth val="219"/>
        <c:overlap val="-27"/>
        <c:axId val="1244059552"/>
        <c:axId val="1244061872"/>
      </c:barChart>
      <c:lineChart>
        <c:grouping val="standard"/>
        <c:varyColors val="0"/>
        <c:ser>
          <c:idx val="1"/>
          <c:order val="1"/>
          <c:tx>
            <c:strRef>
              <c:f>Sheet1!$C$1</c:f>
              <c:strCache>
                <c:ptCount val="1"/>
                <c:pt idx="0">
                  <c:v>Ratio (%)</c:v>
                </c:pt>
              </c:strCache>
            </c:strRef>
          </c:tx>
          <c:spPr>
            <a:ln w="38100" cap="rnd">
              <a:solidFill>
                <a:srgbClr val="04463A"/>
              </a:solidFill>
              <a:prstDash val="sysDot"/>
              <a:round/>
            </a:ln>
            <a:effectLst/>
          </c:spPr>
          <c:marker>
            <c:symbol val="none"/>
          </c:marker>
          <c:cat>
            <c:numRef>
              <c:f>Sheet1!$A$2:$A$14</c:f>
              <c:numCache>
                <c:formatCode>General</c:formatCode>
                <c:ptCount val="13"/>
                <c:pt idx="0">
                  <c:v>1995</c:v>
                </c:pt>
                <c:pt idx="1">
                  <c:v>1997</c:v>
                </c:pt>
                <c:pt idx="2">
                  <c:v>1999</c:v>
                </c:pt>
                <c:pt idx="3">
                  <c:v>2001</c:v>
                </c:pt>
                <c:pt idx="4">
                  <c:v>2003</c:v>
                </c:pt>
                <c:pt idx="5">
                  <c:v>2005</c:v>
                </c:pt>
                <c:pt idx="6">
                  <c:v>2007</c:v>
                </c:pt>
                <c:pt idx="7">
                  <c:v>2010</c:v>
                </c:pt>
                <c:pt idx="8">
                  <c:v>2012</c:v>
                </c:pt>
                <c:pt idx="9">
                  <c:v>2014</c:v>
                </c:pt>
                <c:pt idx="10">
                  <c:v>2016</c:v>
                </c:pt>
                <c:pt idx="11">
                  <c:v>2018</c:v>
                </c:pt>
                <c:pt idx="12">
                  <c:v>2020</c:v>
                </c:pt>
              </c:numCache>
            </c:numRef>
          </c:cat>
          <c:val>
            <c:numRef>
              <c:f>Sheet1!$C$2:$C$14</c:f>
              <c:numCache>
                <c:formatCode>0.00</c:formatCode>
                <c:ptCount val="13"/>
                <c:pt idx="0">
                  <c:v>9.1285714285714289E-2</c:v>
                </c:pt>
                <c:pt idx="1">
                  <c:v>8.6496350364963517E-2</c:v>
                </c:pt>
                <c:pt idx="2">
                  <c:v>0.13247852760736198</c:v>
                </c:pt>
                <c:pt idx="3">
                  <c:v>0.11771859296482413</c:v>
                </c:pt>
                <c:pt idx="4">
                  <c:v>0.11328125</c:v>
                </c:pt>
                <c:pt idx="5">
                  <c:v>9.3893442622950823E-2</c:v>
                </c:pt>
                <c:pt idx="6">
                  <c:v>0.10804780876494022</c:v>
                </c:pt>
                <c:pt idx="7">
                  <c:v>0.12180634920634922</c:v>
                </c:pt>
                <c:pt idx="8">
                  <c:v>0.11243243243243244</c:v>
                </c:pt>
                <c:pt idx="9">
                  <c:v>0.17859239130434784</c:v>
                </c:pt>
                <c:pt idx="10">
                  <c:v>0.21645657568238211</c:v>
                </c:pt>
                <c:pt idx="11">
                  <c:v>0.25740343347639488</c:v>
                </c:pt>
                <c:pt idx="12">
                  <c:v>0.33231517509727626</c:v>
                </c:pt>
              </c:numCache>
            </c:numRef>
          </c:val>
          <c:smooth val="0"/>
          <c:extLst>
            <c:ext xmlns:c16="http://schemas.microsoft.com/office/drawing/2014/chart" uri="{C3380CC4-5D6E-409C-BE32-E72D297353CC}">
              <c16:uniqueId val="{00000001-6A4A-2A43-9C92-DF7E697BFF41}"/>
            </c:ext>
          </c:extLst>
        </c:ser>
        <c:dLbls>
          <c:showLegendKey val="0"/>
          <c:showVal val="0"/>
          <c:showCatName val="0"/>
          <c:showSerName val="0"/>
          <c:showPercent val="0"/>
          <c:showBubbleSize val="0"/>
        </c:dLbls>
        <c:marker val="1"/>
        <c:smooth val="0"/>
        <c:axId val="1244056608"/>
        <c:axId val="1245465712"/>
      </c:lineChart>
      <c:catAx>
        <c:axId val="124405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44061872"/>
        <c:crosses val="autoZero"/>
        <c:auto val="1"/>
        <c:lblAlgn val="ctr"/>
        <c:lblOffset val="100"/>
        <c:noMultiLvlLbl val="0"/>
      </c:catAx>
      <c:valAx>
        <c:axId val="12440618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C5B783"/>
                </a:solidFill>
                <a:latin typeface="Arial" panose="020B0604020202020204" pitchFamily="34" charset="0"/>
                <a:ea typeface="+mn-ea"/>
                <a:cs typeface="Arial" panose="020B0604020202020204" pitchFamily="34" charset="0"/>
              </a:defRPr>
            </a:pPr>
            <a:endParaRPr lang="en-US"/>
          </a:p>
        </c:txPr>
        <c:crossAx val="1244059552"/>
        <c:crosses val="autoZero"/>
        <c:crossBetween val="between"/>
      </c:valAx>
      <c:valAx>
        <c:axId val="1245465712"/>
        <c:scaling>
          <c:orientation val="minMax"/>
          <c:max val="0.35000000000000003"/>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04463A"/>
                </a:solidFill>
                <a:latin typeface="Arial" panose="020B0604020202020204" pitchFamily="34" charset="0"/>
                <a:ea typeface="+mn-ea"/>
                <a:cs typeface="Arial" panose="020B0604020202020204" pitchFamily="34" charset="0"/>
              </a:defRPr>
            </a:pPr>
            <a:endParaRPr lang="en-US"/>
          </a:p>
        </c:txPr>
        <c:crossAx val="1244056608"/>
        <c:crosses val="max"/>
        <c:crossBetween val="between"/>
      </c:valAx>
      <c:catAx>
        <c:axId val="1244056608"/>
        <c:scaling>
          <c:orientation val="minMax"/>
        </c:scaling>
        <c:delete val="1"/>
        <c:axPos val="b"/>
        <c:numFmt formatCode="General" sourceLinked="1"/>
        <c:majorTickMark val="out"/>
        <c:minorTickMark val="none"/>
        <c:tickLblPos val="nextTo"/>
        <c:crossAx val="12454657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92311-794F-4E77-A92F-6AE345E92A5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F84DD01-6F15-4CDD-BB20-F1282AC07587}">
      <dgm:prSet phldrT="[Text]"/>
      <dgm:spPr/>
      <dgm:t>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Management as a calling: Leading business, serving society</a:t>
          </a:r>
        </a:p>
      </dgm:t>
    </dgm:pt>
    <dgm:pt modelId="{6A1F77E8-187F-46DD-9CF9-3B18432587EA}" type="parTrans" cxnId="{99EE059B-E51C-4457-8618-B00CC7E278C5}">
      <dgm:prSet/>
      <dgm:spPr/>
      <dgm:t>
        <a:bodyPr/>
        <a:lstStyle/>
        <a:p>
          <a:endParaRPr lang="en-US"/>
        </a:p>
      </dgm:t>
    </dgm:pt>
    <dgm:pt modelId="{322A9DB3-CDC2-44EA-A8B6-75A6D146E25B}" type="sibTrans" cxnId="{99EE059B-E51C-4457-8618-B00CC7E278C5}">
      <dgm:prSet/>
      <dgm:spPr/>
      <dgm:t>
        <a:bodyPr/>
        <a:lstStyle/>
        <a:p>
          <a:endParaRPr lang="en-US"/>
        </a:p>
      </dgm:t>
    </dgm:pt>
    <dgm:pt modelId="{10ED4F2D-46AD-48B2-BCCE-F60FAEC64869}">
      <dgm:prSet phldrT="[Text]"/>
      <dgm:spPr/>
      <dgm:t>
        <a:bodyPr/>
        <a:lstStyle/>
        <a:p>
          <a:r>
            <a:rPr lang="en-US" dirty="0">
              <a:latin typeface="Times New Roman" panose="02020603050405020304" pitchFamily="18" charset="0"/>
              <a:cs typeface="Times New Roman" panose="02020603050405020304" pitchFamily="18" charset="0"/>
            </a:rPr>
            <a:t>Andrew Hoffman</a:t>
          </a:r>
        </a:p>
      </dgm:t>
    </dgm:pt>
    <dgm:pt modelId="{C5DED926-F133-47E8-AF56-6A46D6BB1524}" type="parTrans" cxnId="{902FD441-3B84-4A29-9EDB-A10945C13020}">
      <dgm:prSet/>
      <dgm:spPr/>
      <dgm:t>
        <a:bodyPr/>
        <a:lstStyle/>
        <a:p>
          <a:endParaRPr lang="en-US"/>
        </a:p>
      </dgm:t>
    </dgm:pt>
    <dgm:pt modelId="{462ADF72-4BF0-49B3-BCCF-EABB8DB59CB1}" type="sibTrans" cxnId="{902FD441-3B84-4A29-9EDB-A10945C13020}">
      <dgm:prSet/>
      <dgm:spPr/>
      <dgm:t>
        <a:bodyPr/>
        <a:lstStyle/>
        <a:p>
          <a:endParaRPr lang="en-US"/>
        </a:p>
      </dgm:t>
    </dgm:pt>
    <dgm:pt modelId="{92EB8100-6B1A-4AEB-B7BD-0C87D8815F8C}">
      <dgm:prSet phldrT="[Text]"/>
      <dgm:spPr/>
      <dgm:t>
        <a:bodyPr/>
        <a:lstStyle/>
        <a:p>
          <a:r>
            <a:rPr lang="en-US" dirty="0">
              <a:latin typeface="Times New Roman" panose="02020603050405020304" pitchFamily="18" charset="0"/>
              <a:cs typeface="Times New Roman" panose="02020603050405020304" pitchFamily="18" charset="0"/>
            </a:rPr>
            <a:t>Transforming towards life-centered economics: How business, government, and civil society can build a better world</a:t>
          </a:r>
        </a:p>
      </dgm:t>
    </dgm:pt>
    <dgm:pt modelId="{AF9EB663-FEE1-474F-A706-4484203EB3CF}" type="parTrans" cxnId="{391D811E-B728-4376-82CD-BC5A3EA38A43}">
      <dgm:prSet/>
      <dgm:spPr/>
      <dgm:t>
        <a:bodyPr/>
        <a:lstStyle/>
        <a:p>
          <a:endParaRPr lang="en-US"/>
        </a:p>
      </dgm:t>
    </dgm:pt>
    <dgm:pt modelId="{E93C1420-CC4C-46CE-9E46-3861713F3959}" type="sibTrans" cxnId="{391D811E-B728-4376-82CD-BC5A3EA38A43}">
      <dgm:prSet/>
      <dgm:spPr/>
      <dgm:t>
        <a:bodyPr/>
        <a:lstStyle/>
        <a:p>
          <a:endParaRPr lang="en-US"/>
        </a:p>
      </dgm:t>
    </dgm:pt>
    <dgm:pt modelId="{D9BAE893-D636-4473-9597-EF1375B9FEAA}">
      <dgm:prSet phldrT="[Text]"/>
      <dgm:spPr/>
      <dgm:t>
        <a:bodyPr/>
        <a:lstStyle/>
        <a:p>
          <a:r>
            <a:rPr lang="en-US" dirty="0">
              <a:latin typeface="Times New Roman" panose="02020603050405020304" pitchFamily="18" charset="0"/>
              <a:cs typeface="Times New Roman" panose="02020603050405020304" pitchFamily="18" charset="0"/>
            </a:rPr>
            <a:t>Sandra Waddock</a:t>
          </a:r>
        </a:p>
      </dgm:t>
    </dgm:pt>
    <dgm:pt modelId="{4F2B6814-55C6-4428-AEBC-E8DD2289C793}" type="parTrans" cxnId="{0B5F68E6-6EE0-4F76-9868-E874992635D5}">
      <dgm:prSet/>
      <dgm:spPr/>
      <dgm:t>
        <a:bodyPr/>
        <a:lstStyle/>
        <a:p>
          <a:endParaRPr lang="en-US"/>
        </a:p>
      </dgm:t>
    </dgm:pt>
    <dgm:pt modelId="{FC066EC6-8D6B-495D-B391-21415913362E}" type="sibTrans" cxnId="{0B5F68E6-6EE0-4F76-9868-E874992635D5}">
      <dgm:prSet/>
      <dgm:spPr/>
      <dgm:t>
        <a:bodyPr/>
        <a:lstStyle/>
        <a:p>
          <a:endParaRPr lang="en-US"/>
        </a:p>
      </dgm:t>
    </dgm:pt>
    <dgm:pt modelId="{5431893E-C27A-40AE-A2E9-BA4737D3069D}">
      <dgm:prSet phldrT="[Text]"/>
      <dgm:spPr/>
      <dgm:t>
        <a:bodyPr/>
        <a:lstStyle/>
        <a:p>
          <a:r>
            <a:rPr lang="en-US" sz="2700" kern="1200" dirty="0">
              <a:latin typeface="Times New Roman" panose="02020603050405020304" pitchFamily="18" charset="0"/>
              <a:cs typeface="Times New Roman" panose="02020603050405020304" pitchFamily="18" charset="0"/>
            </a:rPr>
            <a:t>The 360o corporation: From stakeholder trade-offs to transformation</a:t>
          </a:r>
        </a:p>
      </dgm:t>
    </dgm:pt>
    <dgm:pt modelId="{62F4D4BA-E16B-4C5C-A9E4-16367215E93F}" type="parTrans" cxnId="{1B4CFB7F-4576-46E5-8A3E-57214D4F1DD7}">
      <dgm:prSet/>
      <dgm:spPr/>
      <dgm:t>
        <a:bodyPr/>
        <a:lstStyle/>
        <a:p>
          <a:endParaRPr lang="en-US"/>
        </a:p>
      </dgm:t>
    </dgm:pt>
    <dgm:pt modelId="{2A5F598B-79E1-4581-8F66-3522E61A7E06}" type="sibTrans" cxnId="{1B4CFB7F-4576-46E5-8A3E-57214D4F1DD7}">
      <dgm:prSet/>
      <dgm:spPr/>
      <dgm:t>
        <a:bodyPr/>
        <a:lstStyle/>
        <a:p>
          <a:endParaRPr lang="en-US"/>
        </a:p>
      </dgm:t>
    </dgm:pt>
    <dgm:pt modelId="{156398DA-85C4-4DB7-811A-0D70DB5584DE}">
      <dgm:prSet phldrT="[Text]" custT="1"/>
      <dgm:spPr/>
      <dgm:t>
        <a:bodyPr/>
        <a:lstStyle/>
        <a:p>
          <a:r>
            <a:rPr lang="en-US" sz="2100" kern="1200" dirty="0">
              <a:solidFill>
                <a:prstClr val="white"/>
              </a:solidFill>
              <a:latin typeface="Times New Roman" panose="02020603050405020304" pitchFamily="18" charset="0"/>
              <a:ea typeface="+mn-ea"/>
              <a:cs typeface="Times New Roman" panose="02020603050405020304" pitchFamily="18" charset="0"/>
            </a:rPr>
            <a:t>Sarah Kaplan</a:t>
          </a:r>
        </a:p>
      </dgm:t>
    </dgm:pt>
    <dgm:pt modelId="{199CEB55-8CA1-46AA-AE89-953EC7E6079C}" type="parTrans" cxnId="{98D001D7-79ED-463F-8EFA-877C98E609A1}">
      <dgm:prSet/>
      <dgm:spPr/>
      <dgm:t>
        <a:bodyPr/>
        <a:lstStyle/>
        <a:p>
          <a:endParaRPr lang="en-US"/>
        </a:p>
      </dgm:t>
    </dgm:pt>
    <dgm:pt modelId="{94D842D0-9ADC-4FB7-8B62-8DE9F90F72FA}" type="sibTrans" cxnId="{98D001D7-79ED-463F-8EFA-877C98E609A1}">
      <dgm:prSet/>
      <dgm:spPr/>
      <dgm:t>
        <a:bodyPr/>
        <a:lstStyle/>
        <a:p>
          <a:endParaRPr lang="en-US"/>
        </a:p>
      </dgm:t>
    </dgm:pt>
    <dgm:pt modelId="{E96C3D3C-46C4-4890-8305-227F043340A3}" type="pres">
      <dgm:prSet presAssocID="{34F92311-794F-4E77-A92F-6AE345E92A50}" presName="Name0" presStyleCnt="0">
        <dgm:presLayoutVars>
          <dgm:dir/>
          <dgm:resizeHandles val="exact"/>
        </dgm:presLayoutVars>
      </dgm:prSet>
      <dgm:spPr/>
    </dgm:pt>
    <dgm:pt modelId="{869F4830-074F-483D-9040-F435BC681C79}" type="pres">
      <dgm:prSet presAssocID="{7F84DD01-6F15-4CDD-BB20-F1282AC07587}" presName="node" presStyleLbl="node1" presStyleIdx="0" presStyleCnt="3">
        <dgm:presLayoutVars>
          <dgm:bulletEnabled val="1"/>
        </dgm:presLayoutVars>
      </dgm:prSet>
      <dgm:spPr/>
    </dgm:pt>
    <dgm:pt modelId="{7EFDC03F-6004-4B1C-8E3F-08F2A3E9D5B5}" type="pres">
      <dgm:prSet presAssocID="{322A9DB3-CDC2-44EA-A8B6-75A6D146E25B}" presName="sibTrans" presStyleCnt="0"/>
      <dgm:spPr/>
    </dgm:pt>
    <dgm:pt modelId="{CEC1066C-E715-42BF-BCA7-A63E4989A3FE}" type="pres">
      <dgm:prSet presAssocID="{92EB8100-6B1A-4AEB-B7BD-0C87D8815F8C}" presName="node" presStyleLbl="node1" presStyleIdx="1" presStyleCnt="3">
        <dgm:presLayoutVars>
          <dgm:bulletEnabled val="1"/>
        </dgm:presLayoutVars>
      </dgm:prSet>
      <dgm:spPr/>
    </dgm:pt>
    <dgm:pt modelId="{D14E86E8-B293-4B0A-A04E-5B38307EB089}" type="pres">
      <dgm:prSet presAssocID="{E93C1420-CC4C-46CE-9E46-3861713F3959}" presName="sibTrans" presStyleCnt="0"/>
      <dgm:spPr/>
    </dgm:pt>
    <dgm:pt modelId="{D0BF8BB2-1801-4869-88D9-50666E16173C}" type="pres">
      <dgm:prSet presAssocID="{5431893E-C27A-40AE-A2E9-BA4737D3069D}" presName="node" presStyleLbl="node1" presStyleIdx="2" presStyleCnt="3">
        <dgm:presLayoutVars>
          <dgm:bulletEnabled val="1"/>
        </dgm:presLayoutVars>
      </dgm:prSet>
      <dgm:spPr/>
    </dgm:pt>
  </dgm:ptLst>
  <dgm:cxnLst>
    <dgm:cxn modelId="{391D811E-B728-4376-82CD-BC5A3EA38A43}" srcId="{34F92311-794F-4E77-A92F-6AE345E92A50}" destId="{92EB8100-6B1A-4AEB-B7BD-0C87D8815F8C}" srcOrd="1" destOrd="0" parTransId="{AF9EB663-FEE1-474F-A706-4484203EB3CF}" sibTransId="{E93C1420-CC4C-46CE-9E46-3861713F3959}"/>
    <dgm:cxn modelId="{F860FA2F-9776-49A5-B0EF-CA68E7921353}" type="presOf" srcId="{92EB8100-6B1A-4AEB-B7BD-0C87D8815F8C}" destId="{CEC1066C-E715-42BF-BCA7-A63E4989A3FE}" srcOrd="0" destOrd="0" presId="urn:microsoft.com/office/officeart/2005/8/layout/hList6"/>
    <dgm:cxn modelId="{902FD441-3B84-4A29-9EDB-A10945C13020}" srcId="{7F84DD01-6F15-4CDD-BB20-F1282AC07587}" destId="{10ED4F2D-46AD-48B2-BCCE-F60FAEC64869}" srcOrd="0" destOrd="0" parTransId="{C5DED926-F133-47E8-AF56-6A46D6BB1524}" sibTransId="{462ADF72-4BF0-49B3-BCCF-EABB8DB59CB1}"/>
    <dgm:cxn modelId="{C0163044-7E96-424D-A2D5-2914369766A6}" type="presOf" srcId="{5431893E-C27A-40AE-A2E9-BA4737D3069D}" destId="{D0BF8BB2-1801-4869-88D9-50666E16173C}" srcOrd="0" destOrd="0" presId="urn:microsoft.com/office/officeart/2005/8/layout/hList6"/>
    <dgm:cxn modelId="{53A9FC4E-E33A-4355-AD03-9339F601091D}" type="presOf" srcId="{10ED4F2D-46AD-48B2-BCCE-F60FAEC64869}" destId="{869F4830-074F-483D-9040-F435BC681C79}" srcOrd="0" destOrd="1" presId="urn:microsoft.com/office/officeart/2005/8/layout/hList6"/>
    <dgm:cxn modelId="{1B4CFB7F-4576-46E5-8A3E-57214D4F1DD7}" srcId="{34F92311-794F-4E77-A92F-6AE345E92A50}" destId="{5431893E-C27A-40AE-A2E9-BA4737D3069D}" srcOrd="2" destOrd="0" parTransId="{62F4D4BA-E16B-4C5C-A9E4-16367215E93F}" sibTransId="{2A5F598B-79E1-4581-8F66-3522E61A7E06}"/>
    <dgm:cxn modelId="{04761994-6BB8-4A22-8FE9-EBE0F7965526}" type="presOf" srcId="{D9BAE893-D636-4473-9597-EF1375B9FEAA}" destId="{CEC1066C-E715-42BF-BCA7-A63E4989A3FE}" srcOrd="0" destOrd="1" presId="urn:microsoft.com/office/officeart/2005/8/layout/hList6"/>
    <dgm:cxn modelId="{99EE059B-E51C-4457-8618-B00CC7E278C5}" srcId="{34F92311-794F-4E77-A92F-6AE345E92A50}" destId="{7F84DD01-6F15-4CDD-BB20-F1282AC07587}" srcOrd="0" destOrd="0" parTransId="{6A1F77E8-187F-46DD-9CF9-3B18432587EA}" sibTransId="{322A9DB3-CDC2-44EA-A8B6-75A6D146E25B}"/>
    <dgm:cxn modelId="{CEE8379B-F707-4392-8172-908A2DF30CD1}" type="presOf" srcId="{156398DA-85C4-4DB7-811A-0D70DB5584DE}" destId="{D0BF8BB2-1801-4869-88D9-50666E16173C}" srcOrd="0" destOrd="1" presId="urn:microsoft.com/office/officeart/2005/8/layout/hList6"/>
    <dgm:cxn modelId="{941255B8-6124-4C34-9CF5-F39F41C56D74}" type="presOf" srcId="{34F92311-794F-4E77-A92F-6AE345E92A50}" destId="{E96C3D3C-46C4-4890-8305-227F043340A3}" srcOrd="0" destOrd="0" presId="urn:microsoft.com/office/officeart/2005/8/layout/hList6"/>
    <dgm:cxn modelId="{98D001D7-79ED-463F-8EFA-877C98E609A1}" srcId="{5431893E-C27A-40AE-A2E9-BA4737D3069D}" destId="{156398DA-85C4-4DB7-811A-0D70DB5584DE}" srcOrd="0" destOrd="0" parTransId="{199CEB55-8CA1-46AA-AE89-953EC7E6079C}" sibTransId="{94D842D0-9ADC-4FB7-8B62-8DE9F90F72FA}"/>
    <dgm:cxn modelId="{0B5F68E6-6EE0-4F76-9868-E874992635D5}" srcId="{92EB8100-6B1A-4AEB-B7BD-0C87D8815F8C}" destId="{D9BAE893-D636-4473-9597-EF1375B9FEAA}" srcOrd="0" destOrd="0" parTransId="{4F2B6814-55C6-4428-AEBC-E8DD2289C793}" sibTransId="{FC066EC6-8D6B-495D-B391-21415913362E}"/>
    <dgm:cxn modelId="{303AECF7-1349-4F06-9FE3-54841ADB4F93}" type="presOf" srcId="{7F84DD01-6F15-4CDD-BB20-F1282AC07587}" destId="{869F4830-074F-483D-9040-F435BC681C79}" srcOrd="0" destOrd="0" presId="urn:microsoft.com/office/officeart/2005/8/layout/hList6"/>
    <dgm:cxn modelId="{563ED8F8-6AB6-4B86-BE07-DDE2B611D700}" type="presParOf" srcId="{E96C3D3C-46C4-4890-8305-227F043340A3}" destId="{869F4830-074F-483D-9040-F435BC681C79}" srcOrd="0" destOrd="0" presId="urn:microsoft.com/office/officeart/2005/8/layout/hList6"/>
    <dgm:cxn modelId="{C1CA5940-9AFA-40C8-85F7-0869BC4ADCA4}" type="presParOf" srcId="{E96C3D3C-46C4-4890-8305-227F043340A3}" destId="{7EFDC03F-6004-4B1C-8E3F-08F2A3E9D5B5}" srcOrd="1" destOrd="0" presId="urn:microsoft.com/office/officeart/2005/8/layout/hList6"/>
    <dgm:cxn modelId="{49085C7C-B20A-4A94-A36D-DDECF1142B00}" type="presParOf" srcId="{E96C3D3C-46C4-4890-8305-227F043340A3}" destId="{CEC1066C-E715-42BF-BCA7-A63E4989A3FE}" srcOrd="2" destOrd="0" presId="urn:microsoft.com/office/officeart/2005/8/layout/hList6"/>
    <dgm:cxn modelId="{D578987B-E5C3-4070-94C8-F998BEB3740B}" type="presParOf" srcId="{E96C3D3C-46C4-4890-8305-227F043340A3}" destId="{D14E86E8-B293-4B0A-A04E-5B38307EB089}" srcOrd="3" destOrd="0" presId="urn:microsoft.com/office/officeart/2005/8/layout/hList6"/>
    <dgm:cxn modelId="{0F2D0045-AE5D-46BF-A5A6-8669472CAB4C}" type="presParOf" srcId="{E96C3D3C-46C4-4890-8305-227F043340A3}" destId="{D0BF8BB2-1801-4869-88D9-50666E16173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C0583-E1C3-4392-A703-679F347DE9DE}"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26AF9EB9-5852-4D84-BE37-16C1170ACDAB}">
      <dgm:prSet phldrT="[Text]"/>
      <dgm:spPr>
        <a:solidFill>
          <a:schemeClr val="tx1"/>
        </a:solidFill>
      </dgm:spPr>
      <dgm:t>
        <a:bodyPr/>
        <a:lstStyle/>
        <a:p>
          <a:pPr algn="ctr"/>
          <a:r>
            <a:rPr lang="en-US" dirty="0">
              <a:latin typeface="Arial" panose="020B0604020202020204" pitchFamily="34" charset="0"/>
              <a:cs typeface="Arial" panose="020B0604020202020204" pitchFamily="34" charset="0"/>
            </a:rPr>
            <a:t>Director</a:t>
          </a:r>
        </a:p>
      </dgm:t>
    </dgm:pt>
    <dgm:pt modelId="{F44439E6-CAB0-44EE-96B3-7099BBC35C88}" type="parTrans" cxnId="{35AF7878-C29E-48EC-9AB3-C18D864EA440}">
      <dgm:prSet/>
      <dgm:spPr/>
      <dgm:t>
        <a:bodyPr/>
        <a:lstStyle/>
        <a:p>
          <a:pPr algn="l"/>
          <a:endParaRPr lang="en-US"/>
        </a:p>
      </dgm:t>
    </dgm:pt>
    <dgm:pt modelId="{C3DED3F2-D93F-4A49-AD9A-053C0588A094}" type="sibTrans" cxnId="{35AF7878-C29E-48EC-9AB3-C18D864EA440}">
      <dgm:prSet/>
      <dgm:spPr/>
      <dgm:t>
        <a:bodyPr/>
        <a:lstStyle/>
        <a:p>
          <a:pPr algn="ctr"/>
          <a:r>
            <a:rPr lang="en-US" dirty="0">
              <a:latin typeface="Arial" panose="020B0604020202020204" pitchFamily="34" charset="0"/>
              <a:cs typeface="Arial" panose="020B0604020202020204" pitchFamily="34" charset="0"/>
            </a:rPr>
            <a:t>Jae Lee</a:t>
          </a:r>
        </a:p>
      </dgm:t>
    </dgm:pt>
    <dgm:pt modelId="{1CDC4FFD-706A-44A8-90D5-D126C844F802}">
      <dgm:prSet phldrT="[Text]"/>
      <dgm:spPr>
        <a:solidFill>
          <a:schemeClr val="tx1"/>
        </a:solidFill>
      </dgm:spPr>
      <dgm:t>
        <a:bodyPr/>
        <a:lstStyle/>
        <a:p>
          <a:pPr algn="ctr"/>
          <a:r>
            <a:rPr lang="en-US" dirty="0">
              <a:latin typeface="Arial" panose="020B0604020202020204" pitchFamily="34" charset="0"/>
              <a:cs typeface="Arial" panose="020B0604020202020204" pitchFamily="34" charset="0"/>
            </a:rPr>
            <a:t>Webmaster</a:t>
          </a:r>
        </a:p>
      </dgm:t>
    </dgm:pt>
    <dgm:pt modelId="{631DFFFC-EB8D-496C-A590-CD9E5474A125}" type="parTrans" cxnId="{CC11B79C-9AE3-4656-A0AA-74A712074D6A}">
      <dgm:prSet/>
      <dgm:spPr/>
      <dgm:t>
        <a:bodyPr/>
        <a:lstStyle/>
        <a:p>
          <a:pPr algn="ctr"/>
          <a:endParaRPr lang="en-US">
            <a:latin typeface="Arial" panose="020B0604020202020204" pitchFamily="34" charset="0"/>
            <a:cs typeface="Arial" panose="020B0604020202020204" pitchFamily="34" charset="0"/>
          </a:endParaRPr>
        </a:p>
      </dgm:t>
    </dgm:pt>
    <dgm:pt modelId="{C126C86D-7F4C-43F9-9A21-5F576F939DC2}" type="sibTrans" cxnId="{CC11B79C-9AE3-4656-A0AA-74A712074D6A}">
      <dgm:prSet custT="1"/>
      <dgm:spPr/>
      <dgm:t>
        <a:bodyPr/>
        <a:lstStyle/>
        <a:p>
          <a:pPr algn="ctr"/>
          <a:r>
            <a:rPr lang="en-US" sz="2300" dirty="0">
              <a:latin typeface="Arial" panose="020B0604020202020204" pitchFamily="34" charset="0"/>
              <a:cs typeface="Arial" panose="020B0604020202020204" pitchFamily="34" charset="0"/>
            </a:rPr>
            <a:t>Daniel Alonso Martinez</a:t>
          </a:r>
        </a:p>
        <a:p>
          <a:pPr algn="ctr"/>
          <a:r>
            <a:rPr lang="en-US" sz="2300" b="1" dirty="0">
              <a:solidFill>
                <a:srgbClr val="FF0000"/>
              </a:solidFill>
              <a:latin typeface="Arial" panose="020B0604020202020204" pitchFamily="34" charset="0"/>
              <a:cs typeface="Arial" panose="020B0604020202020204" pitchFamily="34" charset="0"/>
            </a:rPr>
            <a:t>?????</a:t>
          </a:r>
        </a:p>
      </dgm:t>
    </dgm:pt>
    <dgm:pt modelId="{BDC9BBA0-67DC-41F5-A7B8-4BC66E2ACE90}">
      <dgm:prSet phldrT="[Text]"/>
      <dgm:spPr>
        <a:solidFill>
          <a:schemeClr val="tx1"/>
        </a:solidFill>
      </dgm:spPr>
      <dgm:t>
        <a:bodyPr/>
        <a:lstStyle/>
        <a:p>
          <a:pPr algn="ctr"/>
          <a:r>
            <a:rPr lang="en-US" dirty="0">
              <a:latin typeface="Arial" panose="020B0604020202020204" pitchFamily="34" charset="0"/>
              <a:cs typeface="Arial" panose="020B0604020202020204" pitchFamily="34" charset="0"/>
            </a:rPr>
            <a:t>Connect</a:t>
          </a:r>
        </a:p>
      </dgm:t>
    </dgm:pt>
    <dgm:pt modelId="{B9D910B4-06D2-4295-ADB3-A3AF3E9E4EB0}" type="parTrans" cxnId="{ACC982A7-DE4C-431A-B35C-CE72D7F936EA}">
      <dgm:prSet/>
      <dgm:spPr/>
      <dgm:t>
        <a:bodyPr/>
        <a:lstStyle/>
        <a:p>
          <a:pPr algn="ctr"/>
          <a:endParaRPr lang="en-US">
            <a:latin typeface="Arial" panose="020B0604020202020204" pitchFamily="34" charset="0"/>
            <a:cs typeface="Arial" panose="020B0604020202020204" pitchFamily="34" charset="0"/>
          </a:endParaRPr>
        </a:p>
      </dgm:t>
    </dgm:pt>
    <dgm:pt modelId="{618DF92A-1ECF-4D6F-946D-D117BD985643}" type="sibTrans" cxnId="{ACC982A7-DE4C-431A-B35C-CE72D7F936EA}">
      <dgm:prSet custT="1"/>
      <dgm:spPr/>
      <dgm:t>
        <a:bodyPr/>
        <a:lstStyle/>
        <a:p>
          <a:pPr algn="ctr"/>
          <a:r>
            <a:rPr lang="en-US" sz="2300" b="0" dirty="0">
              <a:latin typeface="Arial" panose="020B0604020202020204" pitchFamily="34" charset="0"/>
              <a:cs typeface="Arial" panose="020B0604020202020204" pitchFamily="34" charset="0"/>
            </a:rPr>
            <a:t>Vincenzo </a:t>
          </a:r>
          <a:r>
            <a:rPr lang="en-US" sz="2300" b="0" dirty="0" err="1">
              <a:latin typeface="Arial" panose="020B0604020202020204" pitchFamily="34" charset="0"/>
              <a:cs typeface="Arial" panose="020B0604020202020204" pitchFamily="34" charset="0"/>
            </a:rPr>
            <a:t>Vastola</a:t>
          </a:r>
          <a:r>
            <a:rPr lang="en-US" sz="2300" b="0" dirty="0">
              <a:latin typeface="Arial" panose="020B0604020202020204" pitchFamily="34" charset="0"/>
              <a:cs typeface="Arial" panose="020B0604020202020204" pitchFamily="34" charset="0"/>
            </a:rPr>
            <a:t> </a:t>
          </a:r>
        </a:p>
        <a:p>
          <a:pPr algn="ctr"/>
          <a:r>
            <a:rPr lang="en-US" sz="2300" b="1" i="0" dirty="0" err="1">
              <a:solidFill>
                <a:srgbClr val="FF0000"/>
              </a:solidFill>
              <a:latin typeface="Arial" panose="020B0604020202020204" pitchFamily="34" charset="0"/>
              <a:cs typeface="Arial" panose="020B0604020202020204" pitchFamily="34" charset="0"/>
            </a:rPr>
            <a:t>Seham</a:t>
          </a:r>
          <a:r>
            <a:rPr lang="en-US" sz="2300" b="1" i="0" dirty="0">
              <a:solidFill>
                <a:srgbClr val="FF0000"/>
              </a:solidFill>
              <a:latin typeface="Arial" panose="020B0604020202020204" pitchFamily="34" charset="0"/>
              <a:cs typeface="Arial" panose="020B0604020202020204" pitchFamily="34" charset="0"/>
            </a:rPr>
            <a:t> </a:t>
          </a:r>
          <a:r>
            <a:rPr lang="en-US" sz="2300" b="1" i="0" dirty="0" err="1">
              <a:solidFill>
                <a:srgbClr val="FF0000"/>
              </a:solidFill>
              <a:latin typeface="Arial" panose="020B0604020202020204" pitchFamily="34" charset="0"/>
              <a:cs typeface="Arial" panose="020B0604020202020204" pitchFamily="34" charset="0"/>
            </a:rPr>
            <a:t>Ghalwash</a:t>
          </a:r>
          <a:endParaRPr lang="en-US" sz="2300" b="1" dirty="0">
            <a:solidFill>
              <a:srgbClr val="FF0000"/>
            </a:solidFill>
            <a:latin typeface="Arial" panose="020B0604020202020204" pitchFamily="34" charset="0"/>
            <a:cs typeface="Arial" panose="020B0604020202020204" pitchFamily="34" charset="0"/>
          </a:endParaRPr>
        </a:p>
      </dgm:t>
    </dgm:pt>
    <dgm:pt modelId="{52880729-8E29-4EBC-9EB0-86496706D640}">
      <dgm:prSet phldrT="[Text]"/>
      <dgm:spPr>
        <a:solidFill>
          <a:schemeClr val="tx1"/>
        </a:solidFill>
      </dgm:spPr>
      <dgm:t>
        <a:bodyPr/>
        <a:lstStyle/>
        <a:p>
          <a:pPr algn="ctr"/>
          <a:r>
            <a:rPr lang="en-US" dirty="0">
              <a:latin typeface="Arial" panose="020B0604020202020204" pitchFamily="34" charset="0"/>
              <a:cs typeface="Arial" panose="020B0604020202020204" pitchFamily="34" charset="0"/>
            </a:rPr>
            <a:t>Social     Media	</a:t>
          </a:r>
        </a:p>
      </dgm:t>
    </dgm:pt>
    <dgm:pt modelId="{B6BB2FEB-C972-484F-9BBC-A1A4DD7E9088}" type="parTrans" cxnId="{7BF89637-2720-4349-A80A-D6AB3BDFC3E5}">
      <dgm:prSet/>
      <dgm:spPr/>
      <dgm:t>
        <a:bodyPr/>
        <a:lstStyle/>
        <a:p>
          <a:pPr algn="ctr"/>
          <a:endParaRPr lang="en-US">
            <a:latin typeface="Arial" panose="020B0604020202020204" pitchFamily="34" charset="0"/>
            <a:cs typeface="Arial" panose="020B0604020202020204" pitchFamily="34" charset="0"/>
          </a:endParaRPr>
        </a:p>
      </dgm:t>
    </dgm:pt>
    <dgm:pt modelId="{9B0A7733-4E55-42FA-9FE7-3E4AFBABA3D7}" type="sibTrans" cxnId="{7BF89637-2720-4349-A80A-D6AB3BDFC3E5}">
      <dgm:prSet custT="1"/>
      <dgm:spPr/>
      <dgm:t>
        <a:bodyPr/>
        <a:lstStyle/>
        <a:p>
          <a:pPr algn="ctr"/>
          <a:r>
            <a:rPr lang="en-US" sz="2300" b="1" dirty="0">
              <a:solidFill>
                <a:srgbClr val="FF0000"/>
              </a:solidFill>
              <a:latin typeface="Arial" panose="020B0604020202020204" pitchFamily="34" charset="0"/>
              <a:cs typeface="Arial" panose="020B0604020202020204" pitchFamily="34" charset="0"/>
            </a:rPr>
            <a:t>Lucas </a:t>
          </a:r>
          <a:r>
            <a:rPr lang="en-US" sz="2300" b="1" dirty="0" err="1">
              <a:solidFill>
                <a:srgbClr val="FF0000"/>
              </a:solidFill>
              <a:latin typeface="Arial" panose="020B0604020202020204" pitchFamily="34" charset="0"/>
              <a:cs typeface="Arial" panose="020B0604020202020204" pitchFamily="34" charset="0"/>
            </a:rPr>
            <a:t>Lauriano</a:t>
          </a:r>
          <a:r>
            <a:rPr lang="en-US" sz="2300" b="1" dirty="0">
              <a:solidFill>
                <a:srgbClr val="FF0000"/>
              </a:solidFill>
              <a:latin typeface="Arial" panose="020B0604020202020204" pitchFamily="34" charset="0"/>
              <a:cs typeface="Arial" panose="020B0604020202020204" pitchFamily="34" charset="0"/>
            </a:rPr>
            <a:t> </a:t>
          </a:r>
        </a:p>
        <a:p>
          <a:pPr algn="ctr"/>
          <a:r>
            <a:rPr lang="en-US" sz="2300" dirty="0">
              <a:latin typeface="Arial" panose="020B0604020202020204" pitchFamily="34" charset="0"/>
              <a:cs typeface="Arial" panose="020B0604020202020204" pitchFamily="34" charset="0"/>
            </a:rPr>
            <a:t>Julia Grimm </a:t>
          </a:r>
        </a:p>
        <a:p>
          <a:pPr algn="ctr"/>
          <a:r>
            <a:rPr lang="en-US" sz="2300" b="0" i="0" dirty="0" err="1">
              <a:latin typeface="Arial" panose="020B0604020202020204" pitchFamily="34" charset="0"/>
              <a:cs typeface="Arial" panose="020B0604020202020204" pitchFamily="34" charset="0"/>
            </a:rPr>
            <a:t>Onna</a:t>
          </a:r>
          <a:r>
            <a:rPr lang="en-US" sz="2300" b="0" i="0" dirty="0">
              <a:latin typeface="Arial" panose="020B0604020202020204" pitchFamily="34" charset="0"/>
              <a:cs typeface="Arial" panose="020B0604020202020204" pitchFamily="34" charset="0"/>
            </a:rPr>
            <a:t>                              Van Den Broek </a:t>
          </a:r>
          <a:endParaRPr lang="en-US" sz="2300" dirty="0">
            <a:latin typeface="Arial" panose="020B0604020202020204" pitchFamily="34" charset="0"/>
            <a:cs typeface="Arial" panose="020B0604020202020204" pitchFamily="34" charset="0"/>
          </a:endParaRPr>
        </a:p>
      </dgm:t>
    </dgm:pt>
    <dgm:pt modelId="{E3C591AB-9AFF-4582-9AC6-EDE7E11B378E}">
      <dgm:prSet phldrT="[Text]"/>
      <dgm:spPr>
        <a:solidFill>
          <a:schemeClr val="tx1"/>
        </a:solidFill>
        <a:ln>
          <a:solidFill>
            <a:schemeClr val="accent1"/>
          </a:solidFill>
        </a:ln>
      </dgm:spPr>
      <dgm:t>
        <a:bodyPr/>
        <a:lstStyle/>
        <a:p>
          <a:pPr algn="ctr"/>
          <a:r>
            <a:rPr lang="en-US" dirty="0">
              <a:latin typeface="Arial" panose="020B0604020202020204" pitchFamily="34" charset="0"/>
              <a:cs typeface="Arial" panose="020B0604020202020204" pitchFamily="34" charset="0"/>
            </a:rPr>
            <a:t>Newsletter</a:t>
          </a:r>
        </a:p>
      </dgm:t>
    </dgm:pt>
    <dgm:pt modelId="{5C815767-4AC6-41FE-925F-ED7DD7AAFF40}" type="parTrans" cxnId="{1359FF4D-B7FC-4475-8447-E4292935B1BF}">
      <dgm:prSet/>
      <dgm:spPr/>
      <dgm:t>
        <a:bodyPr/>
        <a:lstStyle/>
        <a:p>
          <a:pPr algn="ctr"/>
          <a:endParaRPr lang="en-US">
            <a:latin typeface="Arial" panose="020B0604020202020204" pitchFamily="34" charset="0"/>
            <a:cs typeface="Arial" panose="020B0604020202020204" pitchFamily="34" charset="0"/>
          </a:endParaRPr>
        </a:p>
      </dgm:t>
    </dgm:pt>
    <dgm:pt modelId="{9711BC7F-F58C-451B-9507-94B07AD8CFA4}" type="sibTrans" cxnId="{1359FF4D-B7FC-4475-8447-E4292935B1BF}">
      <dgm:prSet custT="1"/>
      <dgm:spPr/>
      <dgm:t>
        <a:bodyPr/>
        <a:lstStyle/>
        <a:p>
          <a:pPr algn="ctr"/>
          <a:r>
            <a:rPr lang="en-US" sz="2300" b="1" dirty="0">
              <a:solidFill>
                <a:srgbClr val="FF0000"/>
              </a:solidFill>
              <a:latin typeface="Arial" panose="020B0604020202020204" pitchFamily="34" charset="0"/>
              <a:cs typeface="Arial" panose="020B0604020202020204" pitchFamily="34" charset="0"/>
            </a:rPr>
            <a:t>David Skandera</a:t>
          </a:r>
        </a:p>
        <a:p>
          <a:pPr algn="ctr"/>
          <a:r>
            <a:rPr lang="en-US" sz="2300" b="0" dirty="0">
              <a:latin typeface="Arial" panose="020B0604020202020204" pitchFamily="34" charset="0"/>
              <a:cs typeface="Arial" panose="020B0604020202020204" pitchFamily="34" charset="0"/>
            </a:rPr>
            <a:t> Benjamin Alexander </a:t>
          </a:r>
        </a:p>
        <a:p>
          <a:pPr algn="ctr"/>
          <a:r>
            <a:rPr lang="en-US" sz="2300" b="0" dirty="0">
              <a:latin typeface="Arial" panose="020B0604020202020204" pitchFamily="34" charset="0"/>
              <a:cs typeface="Arial" panose="020B0604020202020204" pitchFamily="34" charset="0"/>
            </a:rPr>
            <a:t>  </a:t>
          </a:r>
          <a:r>
            <a:rPr lang="en-US" sz="2300" b="1" dirty="0" err="1">
              <a:solidFill>
                <a:srgbClr val="FF0000"/>
              </a:solidFill>
              <a:latin typeface="Arial" panose="020B0604020202020204" pitchFamily="34" charset="0"/>
              <a:cs typeface="Arial" panose="020B0604020202020204" pitchFamily="34" charset="0"/>
            </a:rPr>
            <a:t>Oyin</a:t>
          </a:r>
          <a:r>
            <a:rPr lang="en-US" sz="2300" b="1" dirty="0">
              <a:solidFill>
                <a:srgbClr val="FF0000"/>
              </a:solidFill>
              <a:latin typeface="Arial" panose="020B0604020202020204" pitchFamily="34" charset="0"/>
              <a:cs typeface="Arial" panose="020B0604020202020204" pitchFamily="34" charset="0"/>
            </a:rPr>
            <a:t> Ige</a:t>
          </a:r>
        </a:p>
      </dgm:t>
    </dgm:pt>
    <dgm:pt modelId="{C3050CBA-9896-4268-B97B-578DFF91591D}" type="pres">
      <dgm:prSet presAssocID="{374C0583-E1C3-4392-A703-679F347DE9DE}" presName="hierChild1" presStyleCnt="0">
        <dgm:presLayoutVars>
          <dgm:orgChart val="1"/>
          <dgm:chPref val="1"/>
          <dgm:dir/>
          <dgm:animOne val="branch"/>
          <dgm:animLvl val="lvl"/>
          <dgm:resizeHandles/>
        </dgm:presLayoutVars>
      </dgm:prSet>
      <dgm:spPr/>
    </dgm:pt>
    <dgm:pt modelId="{C6998D44-2393-44A1-8095-FDA4C8C50A65}" type="pres">
      <dgm:prSet presAssocID="{26AF9EB9-5852-4D84-BE37-16C1170ACDAB}" presName="hierRoot1" presStyleCnt="0">
        <dgm:presLayoutVars>
          <dgm:hierBranch val="init"/>
        </dgm:presLayoutVars>
      </dgm:prSet>
      <dgm:spPr/>
    </dgm:pt>
    <dgm:pt modelId="{54F800A8-BCA2-4E48-95B1-744B97657015}" type="pres">
      <dgm:prSet presAssocID="{26AF9EB9-5852-4D84-BE37-16C1170ACDAB}" presName="rootComposite1" presStyleCnt="0"/>
      <dgm:spPr/>
    </dgm:pt>
    <dgm:pt modelId="{640544F9-1490-4768-A162-DAD5E516C319}" type="pres">
      <dgm:prSet presAssocID="{26AF9EB9-5852-4D84-BE37-16C1170ACDAB}" presName="rootText1" presStyleLbl="node0" presStyleIdx="0" presStyleCnt="1" custScaleX="112106" custScaleY="135239" custLinFactNeighborY="-70190">
        <dgm:presLayoutVars>
          <dgm:chMax/>
          <dgm:chPref val="3"/>
        </dgm:presLayoutVars>
      </dgm:prSet>
      <dgm:spPr/>
    </dgm:pt>
    <dgm:pt modelId="{3A7F3F6A-425A-4AEA-A723-BB5D78C3FEB8}" type="pres">
      <dgm:prSet presAssocID="{26AF9EB9-5852-4D84-BE37-16C1170ACDAB}" presName="titleText1" presStyleLbl="fgAcc0" presStyleIdx="0" presStyleCnt="1" custScaleX="123416" custScaleY="150703" custLinFactNeighborX="-18934" custLinFactNeighborY="-40447">
        <dgm:presLayoutVars>
          <dgm:chMax val="0"/>
          <dgm:chPref val="0"/>
        </dgm:presLayoutVars>
      </dgm:prSet>
      <dgm:spPr/>
    </dgm:pt>
    <dgm:pt modelId="{F258D226-AD5C-4FA2-AC68-0192079ADB1F}" type="pres">
      <dgm:prSet presAssocID="{26AF9EB9-5852-4D84-BE37-16C1170ACDAB}" presName="rootConnector1" presStyleLbl="node1" presStyleIdx="0" presStyleCnt="4"/>
      <dgm:spPr/>
    </dgm:pt>
    <dgm:pt modelId="{DE931CEA-ED6B-4C7C-8534-F665B8ECDABD}" type="pres">
      <dgm:prSet presAssocID="{26AF9EB9-5852-4D84-BE37-16C1170ACDAB}" presName="hierChild2" presStyleCnt="0"/>
      <dgm:spPr/>
    </dgm:pt>
    <dgm:pt modelId="{6291CF5E-933C-4486-BF21-3A5F4F7439AE}" type="pres">
      <dgm:prSet presAssocID="{631DFFFC-EB8D-496C-A590-CD9E5474A125}" presName="Name37" presStyleLbl="parChTrans1D2" presStyleIdx="0" presStyleCnt="4"/>
      <dgm:spPr/>
    </dgm:pt>
    <dgm:pt modelId="{6BB70110-D4C4-43D1-9CA4-1F7BF4B71D56}" type="pres">
      <dgm:prSet presAssocID="{1CDC4FFD-706A-44A8-90D5-D126C844F802}" presName="hierRoot2" presStyleCnt="0">
        <dgm:presLayoutVars>
          <dgm:hierBranch val="init"/>
        </dgm:presLayoutVars>
      </dgm:prSet>
      <dgm:spPr/>
    </dgm:pt>
    <dgm:pt modelId="{07FCA74C-0376-40A4-8A2F-521379317A33}" type="pres">
      <dgm:prSet presAssocID="{1CDC4FFD-706A-44A8-90D5-D126C844F802}" presName="rootComposite" presStyleCnt="0"/>
      <dgm:spPr/>
    </dgm:pt>
    <dgm:pt modelId="{173AEB1B-91D9-4A40-8A05-8A7B81F9E25D}" type="pres">
      <dgm:prSet presAssocID="{1CDC4FFD-706A-44A8-90D5-D126C844F802}" presName="rootText" presStyleLbl="node1" presStyleIdx="0" presStyleCnt="4">
        <dgm:presLayoutVars>
          <dgm:chMax/>
          <dgm:chPref val="3"/>
        </dgm:presLayoutVars>
      </dgm:prSet>
      <dgm:spPr/>
    </dgm:pt>
    <dgm:pt modelId="{42AF997F-6F70-47DB-994A-C4BBB6B6BA3C}" type="pres">
      <dgm:prSet presAssocID="{1CDC4FFD-706A-44A8-90D5-D126C844F802}" presName="titleText2" presStyleLbl="fgAcc1" presStyleIdx="0" presStyleCnt="4" custScaleX="112490" custScaleY="358688" custLinFactY="100000" custLinFactNeighborX="-17428" custLinFactNeighborY="103106">
        <dgm:presLayoutVars>
          <dgm:chMax val="0"/>
          <dgm:chPref val="0"/>
        </dgm:presLayoutVars>
      </dgm:prSet>
      <dgm:spPr/>
    </dgm:pt>
    <dgm:pt modelId="{9EAEA748-6C39-4B34-ACB9-9A449C37B257}" type="pres">
      <dgm:prSet presAssocID="{1CDC4FFD-706A-44A8-90D5-D126C844F802}" presName="rootConnector" presStyleLbl="node2" presStyleIdx="0" presStyleCnt="0"/>
      <dgm:spPr/>
    </dgm:pt>
    <dgm:pt modelId="{27A366E7-3684-4AA1-9E43-CC9EB7221FC7}" type="pres">
      <dgm:prSet presAssocID="{1CDC4FFD-706A-44A8-90D5-D126C844F802}" presName="hierChild4" presStyleCnt="0"/>
      <dgm:spPr/>
    </dgm:pt>
    <dgm:pt modelId="{115AB3D9-568B-495A-BAAC-618AF23D5C16}" type="pres">
      <dgm:prSet presAssocID="{1CDC4FFD-706A-44A8-90D5-D126C844F802}" presName="hierChild5" presStyleCnt="0"/>
      <dgm:spPr/>
    </dgm:pt>
    <dgm:pt modelId="{7B7AC694-118D-4F16-833B-8D43A2CB124C}" type="pres">
      <dgm:prSet presAssocID="{B9D910B4-06D2-4295-ADB3-A3AF3E9E4EB0}" presName="Name37" presStyleLbl="parChTrans1D2" presStyleIdx="1" presStyleCnt="4"/>
      <dgm:spPr/>
    </dgm:pt>
    <dgm:pt modelId="{E7552EF7-23A7-48ED-85D3-4C292F2F0D95}" type="pres">
      <dgm:prSet presAssocID="{BDC9BBA0-67DC-41F5-A7B8-4BC66E2ACE90}" presName="hierRoot2" presStyleCnt="0">
        <dgm:presLayoutVars>
          <dgm:hierBranch val="init"/>
        </dgm:presLayoutVars>
      </dgm:prSet>
      <dgm:spPr/>
    </dgm:pt>
    <dgm:pt modelId="{DEE008CE-B547-40B1-A89F-453E95087C79}" type="pres">
      <dgm:prSet presAssocID="{BDC9BBA0-67DC-41F5-A7B8-4BC66E2ACE90}" presName="rootComposite" presStyleCnt="0"/>
      <dgm:spPr/>
    </dgm:pt>
    <dgm:pt modelId="{52C00A86-7A9E-40A2-9A0B-98D4B871EE7B}" type="pres">
      <dgm:prSet presAssocID="{BDC9BBA0-67DC-41F5-A7B8-4BC66E2ACE90}" presName="rootText" presStyleLbl="node1" presStyleIdx="1" presStyleCnt="4">
        <dgm:presLayoutVars>
          <dgm:chMax/>
          <dgm:chPref val="3"/>
        </dgm:presLayoutVars>
      </dgm:prSet>
      <dgm:spPr/>
    </dgm:pt>
    <dgm:pt modelId="{79A02D12-0DF9-4A64-948C-41EF8904C504}" type="pres">
      <dgm:prSet presAssocID="{BDC9BBA0-67DC-41F5-A7B8-4BC66E2ACE90}" presName="titleText2" presStyleLbl="fgAcc1" presStyleIdx="1" presStyleCnt="4" custScaleX="108188" custScaleY="360286" custLinFactY="97662" custLinFactNeighborX="-16120" custLinFactNeighborY="100000">
        <dgm:presLayoutVars>
          <dgm:chMax val="0"/>
          <dgm:chPref val="0"/>
        </dgm:presLayoutVars>
      </dgm:prSet>
      <dgm:spPr/>
    </dgm:pt>
    <dgm:pt modelId="{E2C145BC-FBF9-4E2F-92AF-B9E5F540CEA4}" type="pres">
      <dgm:prSet presAssocID="{BDC9BBA0-67DC-41F5-A7B8-4BC66E2ACE90}" presName="rootConnector" presStyleLbl="node2" presStyleIdx="0" presStyleCnt="0"/>
      <dgm:spPr/>
    </dgm:pt>
    <dgm:pt modelId="{AFBA5E92-6B89-4D6D-BE7C-BECB5710D35D}" type="pres">
      <dgm:prSet presAssocID="{BDC9BBA0-67DC-41F5-A7B8-4BC66E2ACE90}" presName="hierChild4" presStyleCnt="0"/>
      <dgm:spPr/>
    </dgm:pt>
    <dgm:pt modelId="{FF52578E-8B46-4007-9012-FB8FDA5DC8D8}" type="pres">
      <dgm:prSet presAssocID="{BDC9BBA0-67DC-41F5-A7B8-4BC66E2ACE90}" presName="hierChild5" presStyleCnt="0"/>
      <dgm:spPr/>
    </dgm:pt>
    <dgm:pt modelId="{82906D0F-4640-44A9-A215-B7106C3BF2C0}" type="pres">
      <dgm:prSet presAssocID="{B6BB2FEB-C972-484F-9BBC-A1A4DD7E9088}" presName="Name37" presStyleLbl="parChTrans1D2" presStyleIdx="2" presStyleCnt="4"/>
      <dgm:spPr/>
    </dgm:pt>
    <dgm:pt modelId="{C3DCD039-D5C7-410B-AFF2-8758F07A1B12}" type="pres">
      <dgm:prSet presAssocID="{52880729-8E29-4EBC-9EB0-86496706D640}" presName="hierRoot2" presStyleCnt="0">
        <dgm:presLayoutVars>
          <dgm:hierBranch val="init"/>
        </dgm:presLayoutVars>
      </dgm:prSet>
      <dgm:spPr/>
    </dgm:pt>
    <dgm:pt modelId="{62201519-EA31-46ED-81D0-97E084E0413C}" type="pres">
      <dgm:prSet presAssocID="{52880729-8E29-4EBC-9EB0-86496706D640}" presName="rootComposite" presStyleCnt="0"/>
      <dgm:spPr/>
    </dgm:pt>
    <dgm:pt modelId="{C1A9D134-C7C8-4D11-8E41-E998A3DE4DFC}" type="pres">
      <dgm:prSet presAssocID="{52880729-8E29-4EBC-9EB0-86496706D640}" presName="rootText" presStyleLbl="node1" presStyleIdx="2" presStyleCnt="4">
        <dgm:presLayoutVars>
          <dgm:chMax/>
          <dgm:chPref val="3"/>
        </dgm:presLayoutVars>
      </dgm:prSet>
      <dgm:spPr/>
    </dgm:pt>
    <dgm:pt modelId="{F20D9D4A-A127-412A-93D0-B9BE485220D2}" type="pres">
      <dgm:prSet presAssocID="{52880729-8E29-4EBC-9EB0-86496706D640}" presName="titleText2" presStyleLbl="fgAcc1" presStyleIdx="2" presStyleCnt="4" custScaleX="113262" custScaleY="502564" custLinFactY="100000" custLinFactNeighborX="-14969" custLinFactNeighborY="172270">
        <dgm:presLayoutVars>
          <dgm:chMax val="0"/>
          <dgm:chPref val="0"/>
        </dgm:presLayoutVars>
      </dgm:prSet>
      <dgm:spPr/>
    </dgm:pt>
    <dgm:pt modelId="{6A31E062-384A-4712-9C5E-C670B5BDD742}" type="pres">
      <dgm:prSet presAssocID="{52880729-8E29-4EBC-9EB0-86496706D640}" presName="rootConnector" presStyleLbl="node2" presStyleIdx="0" presStyleCnt="0"/>
      <dgm:spPr/>
    </dgm:pt>
    <dgm:pt modelId="{45DFA0D9-58E1-4CC8-80FF-4C5C2DA3FFBE}" type="pres">
      <dgm:prSet presAssocID="{52880729-8E29-4EBC-9EB0-86496706D640}" presName="hierChild4" presStyleCnt="0"/>
      <dgm:spPr/>
    </dgm:pt>
    <dgm:pt modelId="{2E64E6BC-6386-49C6-859F-78D597071D0D}" type="pres">
      <dgm:prSet presAssocID="{52880729-8E29-4EBC-9EB0-86496706D640}" presName="hierChild5" presStyleCnt="0"/>
      <dgm:spPr/>
    </dgm:pt>
    <dgm:pt modelId="{66166D73-F51C-47D4-A23B-7F3890C9310B}" type="pres">
      <dgm:prSet presAssocID="{5C815767-4AC6-41FE-925F-ED7DD7AAFF40}" presName="Name37" presStyleLbl="parChTrans1D2" presStyleIdx="3" presStyleCnt="4"/>
      <dgm:spPr/>
    </dgm:pt>
    <dgm:pt modelId="{24297C53-DF3D-4EFA-849E-3E332508FEBA}" type="pres">
      <dgm:prSet presAssocID="{E3C591AB-9AFF-4582-9AC6-EDE7E11B378E}" presName="hierRoot2" presStyleCnt="0">
        <dgm:presLayoutVars>
          <dgm:hierBranch val="init"/>
        </dgm:presLayoutVars>
      </dgm:prSet>
      <dgm:spPr/>
    </dgm:pt>
    <dgm:pt modelId="{3E38A5F2-A99A-477B-9960-A6DC14E5C640}" type="pres">
      <dgm:prSet presAssocID="{E3C591AB-9AFF-4582-9AC6-EDE7E11B378E}" presName="rootComposite" presStyleCnt="0"/>
      <dgm:spPr/>
    </dgm:pt>
    <dgm:pt modelId="{0F4818E5-2634-48CC-A5F3-53167C8D10C3}" type="pres">
      <dgm:prSet presAssocID="{E3C591AB-9AFF-4582-9AC6-EDE7E11B378E}" presName="rootText" presStyleLbl="node1" presStyleIdx="3" presStyleCnt="4">
        <dgm:presLayoutVars>
          <dgm:chMax/>
          <dgm:chPref val="3"/>
        </dgm:presLayoutVars>
      </dgm:prSet>
      <dgm:spPr/>
    </dgm:pt>
    <dgm:pt modelId="{4BC1F6A0-BC54-4ECF-82F8-076B8D0684BD}" type="pres">
      <dgm:prSet presAssocID="{E3C591AB-9AFF-4582-9AC6-EDE7E11B378E}" presName="titleText2" presStyleLbl="fgAcc1" presStyleIdx="3" presStyleCnt="4" custScaleX="109197" custScaleY="535417" custLinFactY="100000" custLinFactNeighborX="-16267" custLinFactNeighborY="171658">
        <dgm:presLayoutVars>
          <dgm:chMax val="0"/>
          <dgm:chPref val="0"/>
        </dgm:presLayoutVars>
      </dgm:prSet>
      <dgm:spPr/>
    </dgm:pt>
    <dgm:pt modelId="{ADEAFB4D-53E1-47AF-83D2-0A37EE5ADDB0}" type="pres">
      <dgm:prSet presAssocID="{E3C591AB-9AFF-4582-9AC6-EDE7E11B378E}" presName="rootConnector" presStyleLbl="node2" presStyleIdx="0" presStyleCnt="0"/>
      <dgm:spPr/>
    </dgm:pt>
    <dgm:pt modelId="{8891BCEF-12F1-4941-A62B-A5733CEE0BA2}" type="pres">
      <dgm:prSet presAssocID="{E3C591AB-9AFF-4582-9AC6-EDE7E11B378E}" presName="hierChild4" presStyleCnt="0"/>
      <dgm:spPr/>
    </dgm:pt>
    <dgm:pt modelId="{92637552-D201-42B9-B21E-ED92E3EE41FC}" type="pres">
      <dgm:prSet presAssocID="{E3C591AB-9AFF-4582-9AC6-EDE7E11B378E}" presName="hierChild5" presStyleCnt="0"/>
      <dgm:spPr/>
    </dgm:pt>
    <dgm:pt modelId="{60468EA5-4058-4294-8101-350F24325809}" type="pres">
      <dgm:prSet presAssocID="{26AF9EB9-5852-4D84-BE37-16C1170ACDAB}" presName="hierChild3" presStyleCnt="0"/>
      <dgm:spPr/>
    </dgm:pt>
  </dgm:ptLst>
  <dgm:cxnLst>
    <dgm:cxn modelId="{9577C207-5E13-4F52-8BAD-2EA227C7B25F}" type="presOf" srcId="{1CDC4FFD-706A-44A8-90D5-D126C844F802}" destId="{173AEB1B-91D9-4A40-8A05-8A7B81F9E25D}" srcOrd="0" destOrd="0" presId="urn:microsoft.com/office/officeart/2008/layout/NameandTitleOrganizationalChart"/>
    <dgm:cxn modelId="{3F5DC00A-2DCF-4894-A643-0206ABFD9E93}" type="presOf" srcId="{631DFFFC-EB8D-496C-A590-CD9E5474A125}" destId="{6291CF5E-933C-4486-BF21-3A5F4F7439AE}" srcOrd="0" destOrd="0" presId="urn:microsoft.com/office/officeart/2008/layout/NameandTitleOrganizationalChart"/>
    <dgm:cxn modelId="{3498A71A-FF8E-42D2-8D3E-5833C3D162EF}" type="presOf" srcId="{1CDC4FFD-706A-44A8-90D5-D126C844F802}" destId="{9EAEA748-6C39-4B34-ACB9-9A449C37B257}" srcOrd="1" destOrd="0" presId="urn:microsoft.com/office/officeart/2008/layout/NameandTitleOrganizationalChart"/>
    <dgm:cxn modelId="{CBF78225-46FD-482E-8C86-29111086F2E8}" type="presOf" srcId="{C126C86D-7F4C-43F9-9A21-5F576F939DC2}" destId="{42AF997F-6F70-47DB-994A-C4BBB6B6BA3C}" srcOrd="0" destOrd="0" presId="urn:microsoft.com/office/officeart/2008/layout/NameandTitleOrganizationalChart"/>
    <dgm:cxn modelId="{C4B83627-44E0-46E1-9664-8931FCAA3D60}" type="presOf" srcId="{B9D910B4-06D2-4295-ADB3-A3AF3E9E4EB0}" destId="{7B7AC694-118D-4F16-833B-8D43A2CB124C}" srcOrd="0" destOrd="0" presId="urn:microsoft.com/office/officeart/2008/layout/NameandTitleOrganizationalChart"/>
    <dgm:cxn modelId="{D2FFFA28-A824-4034-A9EA-4D283835E19F}" type="presOf" srcId="{BDC9BBA0-67DC-41F5-A7B8-4BC66E2ACE90}" destId="{E2C145BC-FBF9-4E2F-92AF-B9E5F540CEA4}" srcOrd="1" destOrd="0" presId="urn:microsoft.com/office/officeart/2008/layout/NameandTitleOrganizationalChart"/>
    <dgm:cxn modelId="{7BF89637-2720-4349-A80A-D6AB3BDFC3E5}" srcId="{26AF9EB9-5852-4D84-BE37-16C1170ACDAB}" destId="{52880729-8E29-4EBC-9EB0-86496706D640}" srcOrd="2" destOrd="0" parTransId="{B6BB2FEB-C972-484F-9BBC-A1A4DD7E9088}" sibTransId="{9B0A7733-4E55-42FA-9FE7-3E4AFBABA3D7}"/>
    <dgm:cxn modelId="{A15F7E6D-D469-4A4B-8DCC-A3E7F8138A93}" type="presOf" srcId="{C3DED3F2-D93F-4A49-AD9A-053C0588A094}" destId="{3A7F3F6A-425A-4AEA-A723-BB5D78C3FEB8}" srcOrd="0" destOrd="0" presId="urn:microsoft.com/office/officeart/2008/layout/NameandTitleOrganizationalChart"/>
    <dgm:cxn modelId="{1359FF4D-B7FC-4475-8447-E4292935B1BF}" srcId="{26AF9EB9-5852-4D84-BE37-16C1170ACDAB}" destId="{E3C591AB-9AFF-4582-9AC6-EDE7E11B378E}" srcOrd="3" destOrd="0" parTransId="{5C815767-4AC6-41FE-925F-ED7DD7AAFF40}" sibTransId="{9711BC7F-F58C-451B-9507-94B07AD8CFA4}"/>
    <dgm:cxn modelId="{209F1B51-B570-4B37-8A37-AD0407BE98A0}" type="presOf" srcId="{374C0583-E1C3-4392-A703-679F347DE9DE}" destId="{C3050CBA-9896-4268-B97B-578DFF91591D}" srcOrd="0" destOrd="0" presId="urn:microsoft.com/office/officeart/2008/layout/NameandTitleOrganizationalChart"/>
    <dgm:cxn modelId="{C0A15E51-86DA-44A7-B5FD-9197C7E0FCDE}" type="presOf" srcId="{E3C591AB-9AFF-4582-9AC6-EDE7E11B378E}" destId="{0F4818E5-2634-48CC-A5F3-53167C8D10C3}" srcOrd="0" destOrd="0" presId="urn:microsoft.com/office/officeart/2008/layout/NameandTitleOrganizationalChart"/>
    <dgm:cxn modelId="{B36D6A53-E10A-4833-84C8-6F425642D9DE}" type="presOf" srcId="{618DF92A-1ECF-4D6F-946D-D117BD985643}" destId="{79A02D12-0DF9-4A64-948C-41EF8904C504}" srcOrd="0" destOrd="0" presId="urn:microsoft.com/office/officeart/2008/layout/NameandTitleOrganizationalChart"/>
    <dgm:cxn modelId="{281BFC57-EA08-4ADD-933F-501CD4C6F1D0}" type="presOf" srcId="{9B0A7733-4E55-42FA-9FE7-3E4AFBABA3D7}" destId="{F20D9D4A-A127-412A-93D0-B9BE485220D2}" srcOrd="0" destOrd="0" presId="urn:microsoft.com/office/officeart/2008/layout/NameandTitleOrganizationalChart"/>
    <dgm:cxn modelId="{35AF7878-C29E-48EC-9AB3-C18D864EA440}" srcId="{374C0583-E1C3-4392-A703-679F347DE9DE}" destId="{26AF9EB9-5852-4D84-BE37-16C1170ACDAB}" srcOrd="0" destOrd="0" parTransId="{F44439E6-CAB0-44EE-96B3-7099BBC35C88}" sibTransId="{C3DED3F2-D93F-4A49-AD9A-053C0588A094}"/>
    <dgm:cxn modelId="{AD67B578-E96D-48DB-91B2-BA6C853243D9}" type="presOf" srcId="{B6BB2FEB-C972-484F-9BBC-A1A4DD7E9088}" destId="{82906D0F-4640-44A9-A215-B7106C3BF2C0}" srcOrd="0" destOrd="0" presId="urn:microsoft.com/office/officeart/2008/layout/NameandTitleOrganizationalChart"/>
    <dgm:cxn modelId="{13DB567B-56CF-4F28-ACCA-C62C43738077}" type="presOf" srcId="{5C815767-4AC6-41FE-925F-ED7DD7AAFF40}" destId="{66166D73-F51C-47D4-A23B-7F3890C9310B}" srcOrd="0" destOrd="0" presId="urn:microsoft.com/office/officeart/2008/layout/NameandTitleOrganizationalChart"/>
    <dgm:cxn modelId="{8C9F8D91-FC45-446E-9FB3-92292D04D580}" type="presOf" srcId="{52880729-8E29-4EBC-9EB0-86496706D640}" destId="{6A31E062-384A-4712-9C5E-C670B5BDD742}" srcOrd="1" destOrd="0" presId="urn:microsoft.com/office/officeart/2008/layout/NameandTitleOrganizationalChart"/>
    <dgm:cxn modelId="{720E2399-3EA3-4D53-BC24-5154A7902862}" type="presOf" srcId="{BDC9BBA0-67DC-41F5-A7B8-4BC66E2ACE90}" destId="{52C00A86-7A9E-40A2-9A0B-98D4B871EE7B}" srcOrd="0" destOrd="0" presId="urn:microsoft.com/office/officeart/2008/layout/NameandTitleOrganizationalChart"/>
    <dgm:cxn modelId="{CC11B79C-9AE3-4656-A0AA-74A712074D6A}" srcId="{26AF9EB9-5852-4D84-BE37-16C1170ACDAB}" destId="{1CDC4FFD-706A-44A8-90D5-D126C844F802}" srcOrd="0" destOrd="0" parTransId="{631DFFFC-EB8D-496C-A590-CD9E5474A125}" sibTransId="{C126C86D-7F4C-43F9-9A21-5F576F939DC2}"/>
    <dgm:cxn modelId="{ACC982A7-DE4C-431A-B35C-CE72D7F936EA}" srcId="{26AF9EB9-5852-4D84-BE37-16C1170ACDAB}" destId="{BDC9BBA0-67DC-41F5-A7B8-4BC66E2ACE90}" srcOrd="1" destOrd="0" parTransId="{B9D910B4-06D2-4295-ADB3-A3AF3E9E4EB0}" sibTransId="{618DF92A-1ECF-4D6F-946D-D117BD985643}"/>
    <dgm:cxn modelId="{13261BB5-3F15-47CB-A5D4-BCE478AA59F5}" type="presOf" srcId="{E3C591AB-9AFF-4582-9AC6-EDE7E11B378E}" destId="{ADEAFB4D-53E1-47AF-83D2-0A37EE5ADDB0}" srcOrd="1" destOrd="0" presId="urn:microsoft.com/office/officeart/2008/layout/NameandTitleOrganizationalChart"/>
    <dgm:cxn modelId="{F4ECE3BE-9093-4B16-816F-F6FD75C31CA8}" type="presOf" srcId="{9711BC7F-F58C-451B-9507-94B07AD8CFA4}" destId="{4BC1F6A0-BC54-4ECF-82F8-076B8D0684BD}" srcOrd="0" destOrd="0" presId="urn:microsoft.com/office/officeart/2008/layout/NameandTitleOrganizationalChart"/>
    <dgm:cxn modelId="{B4C6CBC7-5605-4ED2-BCD7-892B519C2E67}" type="presOf" srcId="{26AF9EB9-5852-4D84-BE37-16C1170ACDAB}" destId="{640544F9-1490-4768-A162-DAD5E516C319}" srcOrd="0" destOrd="0" presId="urn:microsoft.com/office/officeart/2008/layout/NameandTitleOrganizationalChart"/>
    <dgm:cxn modelId="{005C2FCD-2EC9-4A9F-ACF9-146B95117962}" type="presOf" srcId="{52880729-8E29-4EBC-9EB0-86496706D640}" destId="{C1A9D134-C7C8-4D11-8E41-E998A3DE4DFC}" srcOrd="0" destOrd="0" presId="urn:microsoft.com/office/officeart/2008/layout/NameandTitleOrganizationalChart"/>
    <dgm:cxn modelId="{B68A3DD3-4D27-4614-86E6-A13E625AEB6F}" type="presOf" srcId="{26AF9EB9-5852-4D84-BE37-16C1170ACDAB}" destId="{F258D226-AD5C-4FA2-AC68-0192079ADB1F}" srcOrd="1" destOrd="0" presId="urn:microsoft.com/office/officeart/2008/layout/NameandTitleOrganizationalChart"/>
    <dgm:cxn modelId="{EB43C859-2986-44D4-A932-BA52A667D22B}" type="presParOf" srcId="{C3050CBA-9896-4268-B97B-578DFF91591D}" destId="{C6998D44-2393-44A1-8095-FDA4C8C50A65}" srcOrd="0" destOrd="0" presId="urn:microsoft.com/office/officeart/2008/layout/NameandTitleOrganizationalChart"/>
    <dgm:cxn modelId="{9FCDC1D4-D4B1-4291-9C2B-C77A7E9C072B}" type="presParOf" srcId="{C6998D44-2393-44A1-8095-FDA4C8C50A65}" destId="{54F800A8-BCA2-4E48-95B1-744B97657015}" srcOrd="0" destOrd="0" presId="urn:microsoft.com/office/officeart/2008/layout/NameandTitleOrganizationalChart"/>
    <dgm:cxn modelId="{06ECCA04-3D21-4141-862A-5694EAF1371B}" type="presParOf" srcId="{54F800A8-BCA2-4E48-95B1-744B97657015}" destId="{640544F9-1490-4768-A162-DAD5E516C319}" srcOrd="0" destOrd="0" presId="urn:microsoft.com/office/officeart/2008/layout/NameandTitleOrganizationalChart"/>
    <dgm:cxn modelId="{F240CCB6-8239-4904-BED2-5BF98ADECC5F}" type="presParOf" srcId="{54F800A8-BCA2-4E48-95B1-744B97657015}" destId="{3A7F3F6A-425A-4AEA-A723-BB5D78C3FEB8}" srcOrd="1" destOrd="0" presId="urn:microsoft.com/office/officeart/2008/layout/NameandTitleOrganizationalChart"/>
    <dgm:cxn modelId="{43B0C0CE-8A46-482F-8E62-3AB21987BAB9}" type="presParOf" srcId="{54F800A8-BCA2-4E48-95B1-744B97657015}" destId="{F258D226-AD5C-4FA2-AC68-0192079ADB1F}" srcOrd="2" destOrd="0" presId="urn:microsoft.com/office/officeart/2008/layout/NameandTitleOrganizationalChart"/>
    <dgm:cxn modelId="{84BE1F22-D8AF-45FA-B489-EFF89EE362CD}" type="presParOf" srcId="{C6998D44-2393-44A1-8095-FDA4C8C50A65}" destId="{DE931CEA-ED6B-4C7C-8534-F665B8ECDABD}" srcOrd="1" destOrd="0" presId="urn:microsoft.com/office/officeart/2008/layout/NameandTitleOrganizationalChart"/>
    <dgm:cxn modelId="{E76165CC-4237-4F9F-BAE2-4458D626C83F}" type="presParOf" srcId="{DE931CEA-ED6B-4C7C-8534-F665B8ECDABD}" destId="{6291CF5E-933C-4486-BF21-3A5F4F7439AE}" srcOrd="0" destOrd="0" presId="urn:microsoft.com/office/officeart/2008/layout/NameandTitleOrganizationalChart"/>
    <dgm:cxn modelId="{1CE8E2CD-C987-4F47-8BB9-5705080063AD}" type="presParOf" srcId="{DE931CEA-ED6B-4C7C-8534-F665B8ECDABD}" destId="{6BB70110-D4C4-43D1-9CA4-1F7BF4B71D56}" srcOrd="1" destOrd="0" presId="urn:microsoft.com/office/officeart/2008/layout/NameandTitleOrganizationalChart"/>
    <dgm:cxn modelId="{7F7FCEFE-6135-4118-ABFE-49B89498902F}" type="presParOf" srcId="{6BB70110-D4C4-43D1-9CA4-1F7BF4B71D56}" destId="{07FCA74C-0376-40A4-8A2F-521379317A33}" srcOrd="0" destOrd="0" presId="urn:microsoft.com/office/officeart/2008/layout/NameandTitleOrganizationalChart"/>
    <dgm:cxn modelId="{AEB301ED-FFB6-4D32-87CC-EE93FFF74B0E}" type="presParOf" srcId="{07FCA74C-0376-40A4-8A2F-521379317A33}" destId="{173AEB1B-91D9-4A40-8A05-8A7B81F9E25D}" srcOrd="0" destOrd="0" presId="urn:microsoft.com/office/officeart/2008/layout/NameandTitleOrganizationalChart"/>
    <dgm:cxn modelId="{D52D9160-17E2-46AD-84BC-31E58AA56FE8}" type="presParOf" srcId="{07FCA74C-0376-40A4-8A2F-521379317A33}" destId="{42AF997F-6F70-47DB-994A-C4BBB6B6BA3C}" srcOrd="1" destOrd="0" presId="urn:microsoft.com/office/officeart/2008/layout/NameandTitleOrganizationalChart"/>
    <dgm:cxn modelId="{F5FDD173-23D9-4D99-B2ED-2225D0A097D5}" type="presParOf" srcId="{07FCA74C-0376-40A4-8A2F-521379317A33}" destId="{9EAEA748-6C39-4B34-ACB9-9A449C37B257}" srcOrd="2" destOrd="0" presId="urn:microsoft.com/office/officeart/2008/layout/NameandTitleOrganizationalChart"/>
    <dgm:cxn modelId="{0791E60F-265F-45AC-BB27-E2AC09ECABA4}" type="presParOf" srcId="{6BB70110-D4C4-43D1-9CA4-1F7BF4B71D56}" destId="{27A366E7-3684-4AA1-9E43-CC9EB7221FC7}" srcOrd="1" destOrd="0" presId="urn:microsoft.com/office/officeart/2008/layout/NameandTitleOrganizationalChart"/>
    <dgm:cxn modelId="{C77699AA-F3BE-4CE0-BDEF-40F732212E17}" type="presParOf" srcId="{6BB70110-D4C4-43D1-9CA4-1F7BF4B71D56}" destId="{115AB3D9-568B-495A-BAAC-618AF23D5C16}" srcOrd="2" destOrd="0" presId="urn:microsoft.com/office/officeart/2008/layout/NameandTitleOrganizationalChart"/>
    <dgm:cxn modelId="{9737D57E-112E-4FFC-822F-FF22EEEADFCA}" type="presParOf" srcId="{DE931CEA-ED6B-4C7C-8534-F665B8ECDABD}" destId="{7B7AC694-118D-4F16-833B-8D43A2CB124C}" srcOrd="2" destOrd="0" presId="urn:microsoft.com/office/officeart/2008/layout/NameandTitleOrganizationalChart"/>
    <dgm:cxn modelId="{CBCA6C2B-791C-418A-B9A3-07A32A6A9EA6}" type="presParOf" srcId="{DE931CEA-ED6B-4C7C-8534-F665B8ECDABD}" destId="{E7552EF7-23A7-48ED-85D3-4C292F2F0D95}" srcOrd="3" destOrd="0" presId="urn:microsoft.com/office/officeart/2008/layout/NameandTitleOrganizationalChart"/>
    <dgm:cxn modelId="{41F451F4-060F-4C08-A683-B24E082C570D}" type="presParOf" srcId="{E7552EF7-23A7-48ED-85D3-4C292F2F0D95}" destId="{DEE008CE-B547-40B1-A89F-453E95087C79}" srcOrd="0" destOrd="0" presId="urn:microsoft.com/office/officeart/2008/layout/NameandTitleOrganizationalChart"/>
    <dgm:cxn modelId="{4C4DBADF-C2E3-4D85-B1FC-D49B71AE1BB3}" type="presParOf" srcId="{DEE008CE-B547-40B1-A89F-453E95087C79}" destId="{52C00A86-7A9E-40A2-9A0B-98D4B871EE7B}" srcOrd="0" destOrd="0" presId="urn:microsoft.com/office/officeart/2008/layout/NameandTitleOrganizationalChart"/>
    <dgm:cxn modelId="{716AB834-F2E4-4E94-A1A8-91B2D0C8361D}" type="presParOf" srcId="{DEE008CE-B547-40B1-A89F-453E95087C79}" destId="{79A02D12-0DF9-4A64-948C-41EF8904C504}" srcOrd="1" destOrd="0" presId="urn:microsoft.com/office/officeart/2008/layout/NameandTitleOrganizationalChart"/>
    <dgm:cxn modelId="{43DE2652-5719-49A2-ACE8-929B6F52DD82}" type="presParOf" srcId="{DEE008CE-B547-40B1-A89F-453E95087C79}" destId="{E2C145BC-FBF9-4E2F-92AF-B9E5F540CEA4}" srcOrd="2" destOrd="0" presId="urn:microsoft.com/office/officeart/2008/layout/NameandTitleOrganizationalChart"/>
    <dgm:cxn modelId="{3D0B6BE6-980B-48A0-9B04-BE1A58C7C48C}" type="presParOf" srcId="{E7552EF7-23A7-48ED-85D3-4C292F2F0D95}" destId="{AFBA5E92-6B89-4D6D-BE7C-BECB5710D35D}" srcOrd="1" destOrd="0" presId="urn:microsoft.com/office/officeart/2008/layout/NameandTitleOrganizationalChart"/>
    <dgm:cxn modelId="{2E251795-BB82-450B-B63C-3D730AA7086B}" type="presParOf" srcId="{E7552EF7-23A7-48ED-85D3-4C292F2F0D95}" destId="{FF52578E-8B46-4007-9012-FB8FDA5DC8D8}" srcOrd="2" destOrd="0" presId="urn:microsoft.com/office/officeart/2008/layout/NameandTitleOrganizationalChart"/>
    <dgm:cxn modelId="{BEB7A74F-8FE9-467B-B19B-08C9FE4DDA0A}" type="presParOf" srcId="{DE931CEA-ED6B-4C7C-8534-F665B8ECDABD}" destId="{82906D0F-4640-44A9-A215-B7106C3BF2C0}" srcOrd="4" destOrd="0" presId="urn:microsoft.com/office/officeart/2008/layout/NameandTitleOrganizationalChart"/>
    <dgm:cxn modelId="{7F31C4FD-2329-4F98-99D2-650F1C51B332}" type="presParOf" srcId="{DE931CEA-ED6B-4C7C-8534-F665B8ECDABD}" destId="{C3DCD039-D5C7-410B-AFF2-8758F07A1B12}" srcOrd="5" destOrd="0" presId="urn:microsoft.com/office/officeart/2008/layout/NameandTitleOrganizationalChart"/>
    <dgm:cxn modelId="{28F4208B-6F90-4C57-BC72-3A1E88E3AA8A}" type="presParOf" srcId="{C3DCD039-D5C7-410B-AFF2-8758F07A1B12}" destId="{62201519-EA31-46ED-81D0-97E084E0413C}" srcOrd="0" destOrd="0" presId="urn:microsoft.com/office/officeart/2008/layout/NameandTitleOrganizationalChart"/>
    <dgm:cxn modelId="{A8FCB2BB-1497-4169-AC8F-EE42EFBB191E}" type="presParOf" srcId="{62201519-EA31-46ED-81D0-97E084E0413C}" destId="{C1A9D134-C7C8-4D11-8E41-E998A3DE4DFC}" srcOrd="0" destOrd="0" presId="urn:microsoft.com/office/officeart/2008/layout/NameandTitleOrganizationalChart"/>
    <dgm:cxn modelId="{5047AEF8-A471-4393-95B0-6E60C653F9CD}" type="presParOf" srcId="{62201519-EA31-46ED-81D0-97E084E0413C}" destId="{F20D9D4A-A127-412A-93D0-B9BE485220D2}" srcOrd="1" destOrd="0" presId="urn:microsoft.com/office/officeart/2008/layout/NameandTitleOrganizationalChart"/>
    <dgm:cxn modelId="{B714E149-176C-4067-ABC8-E79A4A68614D}" type="presParOf" srcId="{62201519-EA31-46ED-81D0-97E084E0413C}" destId="{6A31E062-384A-4712-9C5E-C670B5BDD742}" srcOrd="2" destOrd="0" presId="urn:microsoft.com/office/officeart/2008/layout/NameandTitleOrganizationalChart"/>
    <dgm:cxn modelId="{29D37571-5293-44E0-ACCA-4515A0D819E4}" type="presParOf" srcId="{C3DCD039-D5C7-410B-AFF2-8758F07A1B12}" destId="{45DFA0D9-58E1-4CC8-80FF-4C5C2DA3FFBE}" srcOrd="1" destOrd="0" presId="urn:microsoft.com/office/officeart/2008/layout/NameandTitleOrganizationalChart"/>
    <dgm:cxn modelId="{EA6A137B-4106-4F40-A659-131101C70F3E}" type="presParOf" srcId="{C3DCD039-D5C7-410B-AFF2-8758F07A1B12}" destId="{2E64E6BC-6386-49C6-859F-78D597071D0D}" srcOrd="2" destOrd="0" presId="urn:microsoft.com/office/officeart/2008/layout/NameandTitleOrganizationalChart"/>
    <dgm:cxn modelId="{2D0F048C-6977-4E44-AEF6-5FB3D600F7EC}" type="presParOf" srcId="{DE931CEA-ED6B-4C7C-8534-F665B8ECDABD}" destId="{66166D73-F51C-47D4-A23B-7F3890C9310B}" srcOrd="6" destOrd="0" presId="urn:microsoft.com/office/officeart/2008/layout/NameandTitleOrganizationalChart"/>
    <dgm:cxn modelId="{69DFE9BA-910E-461F-94BE-47798251B1C4}" type="presParOf" srcId="{DE931CEA-ED6B-4C7C-8534-F665B8ECDABD}" destId="{24297C53-DF3D-4EFA-849E-3E332508FEBA}" srcOrd="7" destOrd="0" presId="urn:microsoft.com/office/officeart/2008/layout/NameandTitleOrganizationalChart"/>
    <dgm:cxn modelId="{2CBB12CE-C15E-4CC9-BE2D-8A5E78F39B56}" type="presParOf" srcId="{24297C53-DF3D-4EFA-849E-3E332508FEBA}" destId="{3E38A5F2-A99A-477B-9960-A6DC14E5C640}" srcOrd="0" destOrd="0" presId="urn:microsoft.com/office/officeart/2008/layout/NameandTitleOrganizationalChart"/>
    <dgm:cxn modelId="{AB7D2918-00A3-4CE9-AAF1-2738539C9353}" type="presParOf" srcId="{3E38A5F2-A99A-477B-9960-A6DC14E5C640}" destId="{0F4818E5-2634-48CC-A5F3-53167C8D10C3}" srcOrd="0" destOrd="0" presId="urn:microsoft.com/office/officeart/2008/layout/NameandTitleOrganizationalChart"/>
    <dgm:cxn modelId="{53A3F7EF-0DF3-4924-9EB1-43756A304F5C}" type="presParOf" srcId="{3E38A5F2-A99A-477B-9960-A6DC14E5C640}" destId="{4BC1F6A0-BC54-4ECF-82F8-076B8D0684BD}" srcOrd="1" destOrd="0" presId="urn:microsoft.com/office/officeart/2008/layout/NameandTitleOrganizationalChart"/>
    <dgm:cxn modelId="{61D8BEDD-0086-43E9-A7A7-8390FA93BD49}" type="presParOf" srcId="{3E38A5F2-A99A-477B-9960-A6DC14E5C640}" destId="{ADEAFB4D-53E1-47AF-83D2-0A37EE5ADDB0}" srcOrd="2" destOrd="0" presId="urn:microsoft.com/office/officeart/2008/layout/NameandTitleOrganizationalChart"/>
    <dgm:cxn modelId="{178FAD66-CD8B-4465-BEC2-E1081C53410A}" type="presParOf" srcId="{24297C53-DF3D-4EFA-849E-3E332508FEBA}" destId="{8891BCEF-12F1-4941-A62B-A5733CEE0BA2}" srcOrd="1" destOrd="0" presId="urn:microsoft.com/office/officeart/2008/layout/NameandTitleOrganizationalChart"/>
    <dgm:cxn modelId="{234402EB-7848-4A2B-8332-C9C156E7BB1E}" type="presParOf" srcId="{24297C53-DF3D-4EFA-849E-3E332508FEBA}" destId="{92637552-D201-42B9-B21E-ED92E3EE41FC}" srcOrd="2" destOrd="0" presId="urn:microsoft.com/office/officeart/2008/layout/NameandTitleOrganizationalChart"/>
    <dgm:cxn modelId="{84D4E395-47D6-458E-B444-5334D43C0517}" type="presParOf" srcId="{C6998D44-2393-44A1-8095-FDA4C8C50A65}" destId="{60468EA5-4058-4294-8101-350F24325809}"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F4830-074F-483D-9040-F435BC681C79}">
      <dsp:nvSpPr>
        <dsp:cNvPr id="0" name=""/>
        <dsp:cNvSpPr/>
      </dsp:nvSpPr>
      <dsp:spPr>
        <a:xfrm rot="16200000">
          <a:off x="-505650" y="506933"/>
          <a:ext cx="4351338"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6899" bIns="0" numCol="1" spcCol="1270" anchor="t" anchorCtr="0">
          <a:noAutofit/>
        </a:bodyPr>
        <a:lstStyle/>
        <a:p>
          <a:pPr marL="0" lvl="0" indent="0" algn="l" defTabSz="1155700">
            <a:lnSpc>
              <a:spcPct val="90000"/>
            </a:lnSpc>
            <a:spcBef>
              <a:spcPct val="0"/>
            </a:spcBef>
            <a:spcAft>
              <a:spcPct val="35000"/>
            </a:spcAft>
            <a:buNone/>
          </a:pPr>
          <a:endParaRPr lang="en-US" sz="2600" kern="1200" dirty="0">
            <a:latin typeface="Times New Roman" panose="02020603050405020304" pitchFamily="18" charset="0"/>
            <a:cs typeface="Times New Roman" panose="02020603050405020304" pitchFamily="18" charset="0"/>
          </a:endParaRPr>
        </a:p>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Management as a calling: Leading business, serving society</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Andrew Hoffman</a:t>
          </a:r>
        </a:p>
      </dsp:txBody>
      <dsp:txXfrm rot="5400000">
        <a:off x="1284" y="870267"/>
        <a:ext cx="3337470" cy="2610802"/>
      </dsp:txXfrm>
    </dsp:sp>
    <dsp:sp modelId="{CEC1066C-E715-42BF-BCA7-A63E4989A3FE}">
      <dsp:nvSpPr>
        <dsp:cNvPr id="0" name=""/>
        <dsp:cNvSpPr/>
      </dsp:nvSpPr>
      <dsp:spPr>
        <a:xfrm rot="16200000">
          <a:off x="3082131" y="506933"/>
          <a:ext cx="4351338"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6899" bIns="0" numCol="1" spcCol="1270" anchor="t"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Transforming towards life-centered economics: How business, government, and civil society can build a better world</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Sandra Waddock</a:t>
          </a:r>
        </a:p>
      </dsp:txBody>
      <dsp:txXfrm rot="5400000">
        <a:off x="3589065" y="870267"/>
        <a:ext cx="3337470" cy="2610802"/>
      </dsp:txXfrm>
    </dsp:sp>
    <dsp:sp modelId="{D0BF8BB2-1801-4869-88D9-50666E16173C}">
      <dsp:nvSpPr>
        <dsp:cNvPr id="0" name=""/>
        <dsp:cNvSpPr/>
      </dsp:nvSpPr>
      <dsp:spPr>
        <a:xfrm rot="16200000">
          <a:off x="6669912" y="506933"/>
          <a:ext cx="4351338"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350" bIns="0" numCol="1" spcCol="1270" anchor="t" anchorCtr="0">
          <a:noAutofit/>
        </a:bodyPr>
        <a:lstStyle/>
        <a:p>
          <a:pPr marL="0" lvl="0" indent="0" algn="l" defTabSz="1200150">
            <a:lnSpc>
              <a:spcPct val="90000"/>
            </a:lnSpc>
            <a:spcBef>
              <a:spcPct val="0"/>
            </a:spcBef>
            <a:spcAft>
              <a:spcPct val="35000"/>
            </a:spcAft>
            <a:buNone/>
          </a:pPr>
          <a:r>
            <a:rPr lang="en-US" sz="2700" kern="1200" dirty="0">
              <a:latin typeface="Times New Roman" panose="02020603050405020304" pitchFamily="18" charset="0"/>
              <a:cs typeface="Times New Roman" panose="02020603050405020304" pitchFamily="18" charset="0"/>
            </a:rPr>
            <a:t>The 360o corporation: From stakeholder trade-offs to transformation</a:t>
          </a:r>
        </a:p>
        <a:p>
          <a:pPr marL="228600" lvl="1" indent="-228600" algn="l" defTabSz="933450">
            <a:lnSpc>
              <a:spcPct val="90000"/>
            </a:lnSpc>
            <a:spcBef>
              <a:spcPct val="0"/>
            </a:spcBef>
            <a:spcAft>
              <a:spcPct val="15000"/>
            </a:spcAft>
            <a:buChar char="•"/>
          </a:pPr>
          <a:r>
            <a:rPr lang="en-US" sz="2100" kern="1200" dirty="0">
              <a:solidFill>
                <a:prstClr val="white"/>
              </a:solidFill>
              <a:latin typeface="Times New Roman" panose="02020603050405020304" pitchFamily="18" charset="0"/>
              <a:ea typeface="+mn-ea"/>
              <a:cs typeface="Times New Roman" panose="02020603050405020304" pitchFamily="18" charset="0"/>
            </a:rPr>
            <a:t>Sarah Kaplan</a:t>
          </a:r>
        </a:p>
      </dsp:txBody>
      <dsp:txXfrm rot="5400000">
        <a:off x="7176846" y="870267"/>
        <a:ext cx="3337470" cy="2610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66D73-F51C-47D4-A23B-7F3890C9310B}">
      <dsp:nvSpPr>
        <dsp:cNvPr id="0" name=""/>
        <dsp:cNvSpPr/>
      </dsp:nvSpPr>
      <dsp:spPr>
        <a:xfrm>
          <a:off x="5641136" y="1721516"/>
          <a:ext cx="4467116" cy="1314345"/>
        </a:xfrm>
        <a:custGeom>
          <a:avLst/>
          <a:gdLst/>
          <a:ahLst/>
          <a:cxnLst/>
          <a:rect l="0" t="0" r="0" b="0"/>
          <a:pathLst>
            <a:path>
              <a:moveTo>
                <a:pt x="0" y="0"/>
              </a:moveTo>
              <a:lnTo>
                <a:pt x="0" y="1056193"/>
              </a:lnTo>
              <a:lnTo>
                <a:pt x="4467116" y="1056193"/>
              </a:lnTo>
              <a:lnTo>
                <a:pt x="4467116" y="1314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906D0F-4640-44A9-A215-B7106C3BF2C0}">
      <dsp:nvSpPr>
        <dsp:cNvPr id="0" name=""/>
        <dsp:cNvSpPr/>
      </dsp:nvSpPr>
      <dsp:spPr>
        <a:xfrm>
          <a:off x="5641136" y="1721516"/>
          <a:ext cx="1472762" cy="1314345"/>
        </a:xfrm>
        <a:custGeom>
          <a:avLst/>
          <a:gdLst/>
          <a:ahLst/>
          <a:cxnLst/>
          <a:rect l="0" t="0" r="0" b="0"/>
          <a:pathLst>
            <a:path>
              <a:moveTo>
                <a:pt x="0" y="0"/>
              </a:moveTo>
              <a:lnTo>
                <a:pt x="0" y="1056193"/>
              </a:lnTo>
              <a:lnTo>
                <a:pt x="1472762" y="1056193"/>
              </a:lnTo>
              <a:lnTo>
                <a:pt x="1472762" y="1314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7AC694-118D-4F16-833B-8D43A2CB124C}">
      <dsp:nvSpPr>
        <dsp:cNvPr id="0" name=""/>
        <dsp:cNvSpPr/>
      </dsp:nvSpPr>
      <dsp:spPr>
        <a:xfrm>
          <a:off x="4168335" y="1721516"/>
          <a:ext cx="1472801" cy="1314345"/>
        </a:xfrm>
        <a:custGeom>
          <a:avLst/>
          <a:gdLst/>
          <a:ahLst/>
          <a:cxnLst/>
          <a:rect l="0" t="0" r="0" b="0"/>
          <a:pathLst>
            <a:path>
              <a:moveTo>
                <a:pt x="1472801" y="0"/>
              </a:moveTo>
              <a:lnTo>
                <a:pt x="1472801" y="1056193"/>
              </a:lnTo>
              <a:lnTo>
                <a:pt x="0" y="1056193"/>
              </a:lnTo>
              <a:lnTo>
                <a:pt x="0" y="1314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1CF5E-933C-4486-BF21-3A5F4F7439AE}">
      <dsp:nvSpPr>
        <dsp:cNvPr id="0" name=""/>
        <dsp:cNvSpPr/>
      </dsp:nvSpPr>
      <dsp:spPr>
        <a:xfrm>
          <a:off x="1181404" y="1721516"/>
          <a:ext cx="4459732" cy="1314345"/>
        </a:xfrm>
        <a:custGeom>
          <a:avLst/>
          <a:gdLst/>
          <a:ahLst/>
          <a:cxnLst/>
          <a:rect l="0" t="0" r="0" b="0"/>
          <a:pathLst>
            <a:path>
              <a:moveTo>
                <a:pt x="4459732" y="0"/>
              </a:moveTo>
              <a:lnTo>
                <a:pt x="4459732" y="1056193"/>
              </a:lnTo>
              <a:lnTo>
                <a:pt x="0" y="1056193"/>
              </a:lnTo>
              <a:lnTo>
                <a:pt x="0" y="1314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0544F9-1490-4768-A162-DAD5E516C319}">
      <dsp:nvSpPr>
        <dsp:cNvPr id="0" name=""/>
        <dsp:cNvSpPr/>
      </dsp:nvSpPr>
      <dsp:spPr>
        <a:xfrm>
          <a:off x="4443372" y="225283"/>
          <a:ext cx="2395528" cy="1496233"/>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15612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pitchFamily="34" charset="0"/>
              <a:cs typeface="Arial" panose="020B0604020202020204" pitchFamily="34" charset="0"/>
            </a:rPr>
            <a:t>Director</a:t>
          </a:r>
        </a:p>
      </dsp:txBody>
      <dsp:txXfrm>
        <a:off x="4443372" y="225283"/>
        <a:ext cx="2395528" cy="1496233"/>
      </dsp:txXfrm>
    </dsp:sp>
    <dsp:sp modelId="{3A7F3F6A-425A-4AEA-A723-BB5D78C3FEB8}">
      <dsp:nvSpPr>
        <dsp:cNvPr id="0" name=""/>
        <dsp:cNvSpPr/>
      </dsp:nvSpPr>
      <dsp:spPr>
        <a:xfrm>
          <a:off x="4410789" y="1814621"/>
          <a:ext cx="2373485" cy="55577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22225" rIns="88900" bIns="22225"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Arial" panose="020B0604020202020204" pitchFamily="34" charset="0"/>
              <a:cs typeface="Arial" panose="020B0604020202020204" pitchFamily="34" charset="0"/>
            </a:rPr>
            <a:t>Jae Lee</a:t>
          </a:r>
        </a:p>
      </dsp:txBody>
      <dsp:txXfrm>
        <a:off x="4410789" y="1814621"/>
        <a:ext cx="2373485" cy="555773"/>
      </dsp:txXfrm>
    </dsp:sp>
    <dsp:sp modelId="{173AEB1B-91D9-4A40-8A05-8A7B81F9E25D}">
      <dsp:nvSpPr>
        <dsp:cNvPr id="0" name=""/>
        <dsp:cNvSpPr/>
      </dsp:nvSpPr>
      <dsp:spPr>
        <a:xfrm>
          <a:off x="112982" y="3035861"/>
          <a:ext cx="2136842" cy="1106362"/>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1561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Webmaster</a:t>
          </a:r>
        </a:p>
      </dsp:txBody>
      <dsp:txXfrm>
        <a:off x="112982" y="3035861"/>
        <a:ext cx="2136842" cy="1106362"/>
      </dsp:txXfrm>
    </dsp:sp>
    <dsp:sp modelId="{42AF997F-6F70-47DB-994A-C4BBB6B6BA3C}">
      <dsp:nvSpPr>
        <dsp:cNvPr id="0" name=""/>
        <dsp:cNvSpPr/>
      </dsp:nvSpPr>
      <dsp:spPr>
        <a:xfrm>
          <a:off x="85082" y="4168390"/>
          <a:ext cx="2163360" cy="132279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Daniel Alonso Martinez</a:t>
          </a:r>
        </a:p>
        <a:p>
          <a:pPr marL="0" lvl="0" indent="0" algn="ctr" defTabSz="1022350">
            <a:lnSpc>
              <a:spcPct val="90000"/>
            </a:lnSpc>
            <a:spcBef>
              <a:spcPct val="0"/>
            </a:spcBef>
            <a:spcAft>
              <a:spcPct val="35000"/>
            </a:spcAft>
            <a:buNone/>
          </a:pPr>
          <a:r>
            <a:rPr lang="en-US" sz="2300" b="1" kern="1200" dirty="0">
              <a:solidFill>
                <a:srgbClr val="FF0000"/>
              </a:solidFill>
              <a:latin typeface="Arial" panose="020B0604020202020204" pitchFamily="34" charset="0"/>
              <a:cs typeface="Arial" panose="020B0604020202020204" pitchFamily="34" charset="0"/>
            </a:rPr>
            <a:t>?????</a:t>
          </a:r>
        </a:p>
      </dsp:txBody>
      <dsp:txXfrm>
        <a:off x="85082" y="4168390"/>
        <a:ext cx="2163360" cy="1322796"/>
      </dsp:txXfrm>
    </dsp:sp>
    <dsp:sp modelId="{52C00A86-7A9E-40A2-9A0B-98D4B871EE7B}">
      <dsp:nvSpPr>
        <dsp:cNvPr id="0" name=""/>
        <dsp:cNvSpPr/>
      </dsp:nvSpPr>
      <dsp:spPr>
        <a:xfrm>
          <a:off x="3099913" y="3035861"/>
          <a:ext cx="2136842" cy="1106362"/>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1561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Connect</a:t>
          </a:r>
        </a:p>
      </dsp:txBody>
      <dsp:txXfrm>
        <a:off x="3099913" y="3035861"/>
        <a:ext cx="2136842" cy="1106362"/>
      </dsp:txXfrm>
    </dsp:sp>
    <dsp:sp modelId="{79A02D12-0DF9-4A64-948C-41EF8904C504}">
      <dsp:nvSpPr>
        <dsp:cNvPr id="0" name=""/>
        <dsp:cNvSpPr/>
      </dsp:nvSpPr>
      <dsp:spPr>
        <a:xfrm>
          <a:off x="3138535" y="4145367"/>
          <a:ext cx="2080626" cy="132868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ctr" defTabSz="1022350">
            <a:lnSpc>
              <a:spcPct val="90000"/>
            </a:lnSpc>
            <a:spcBef>
              <a:spcPct val="0"/>
            </a:spcBef>
            <a:spcAft>
              <a:spcPct val="35000"/>
            </a:spcAft>
            <a:buNone/>
          </a:pPr>
          <a:r>
            <a:rPr lang="en-US" sz="2300" b="0" kern="1200" dirty="0">
              <a:latin typeface="Arial" panose="020B0604020202020204" pitchFamily="34" charset="0"/>
              <a:cs typeface="Arial" panose="020B0604020202020204" pitchFamily="34" charset="0"/>
            </a:rPr>
            <a:t>Vincenzo </a:t>
          </a:r>
          <a:r>
            <a:rPr lang="en-US" sz="2300" b="0" kern="1200" dirty="0" err="1">
              <a:latin typeface="Arial" panose="020B0604020202020204" pitchFamily="34" charset="0"/>
              <a:cs typeface="Arial" panose="020B0604020202020204" pitchFamily="34" charset="0"/>
            </a:rPr>
            <a:t>Vastola</a:t>
          </a:r>
          <a:r>
            <a:rPr lang="en-US" sz="2300" b="0" kern="1200" dirty="0">
              <a:latin typeface="Arial" panose="020B0604020202020204" pitchFamily="34" charset="0"/>
              <a:cs typeface="Arial" panose="020B0604020202020204" pitchFamily="34" charset="0"/>
            </a:rPr>
            <a:t> </a:t>
          </a:r>
        </a:p>
        <a:p>
          <a:pPr marL="0" lvl="0" indent="0" algn="ctr" defTabSz="1022350">
            <a:lnSpc>
              <a:spcPct val="90000"/>
            </a:lnSpc>
            <a:spcBef>
              <a:spcPct val="0"/>
            </a:spcBef>
            <a:spcAft>
              <a:spcPct val="35000"/>
            </a:spcAft>
            <a:buNone/>
          </a:pPr>
          <a:r>
            <a:rPr lang="en-US" sz="2300" b="1" i="0" kern="1200" dirty="0" err="1">
              <a:solidFill>
                <a:srgbClr val="FF0000"/>
              </a:solidFill>
              <a:latin typeface="Arial" panose="020B0604020202020204" pitchFamily="34" charset="0"/>
              <a:cs typeface="Arial" panose="020B0604020202020204" pitchFamily="34" charset="0"/>
            </a:rPr>
            <a:t>Seham</a:t>
          </a:r>
          <a:r>
            <a:rPr lang="en-US" sz="2300" b="1" i="0" kern="1200" dirty="0">
              <a:solidFill>
                <a:srgbClr val="FF0000"/>
              </a:solidFill>
              <a:latin typeface="Arial" panose="020B0604020202020204" pitchFamily="34" charset="0"/>
              <a:cs typeface="Arial" panose="020B0604020202020204" pitchFamily="34" charset="0"/>
            </a:rPr>
            <a:t> </a:t>
          </a:r>
          <a:r>
            <a:rPr lang="en-US" sz="2300" b="1" i="0" kern="1200" dirty="0" err="1">
              <a:solidFill>
                <a:srgbClr val="FF0000"/>
              </a:solidFill>
              <a:latin typeface="Arial" panose="020B0604020202020204" pitchFamily="34" charset="0"/>
              <a:cs typeface="Arial" panose="020B0604020202020204" pitchFamily="34" charset="0"/>
            </a:rPr>
            <a:t>Ghalwash</a:t>
          </a:r>
          <a:endParaRPr lang="en-US" sz="2300" b="1" kern="1200" dirty="0">
            <a:solidFill>
              <a:srgbClr val="FF0000"/>
            </a:solidFill>
            <a:latin typeface="Arial" panose="020B0604020202020204" pitchFamily="34" charset="0"/>
            <a:cs typeface="Arial" panose="020B0604020202020204" pitchFamily="34" charset="0"/>
          </a:endParaRPr>
        </a:p>
      </dsp:txBody>
      <dsp:txXfrm>
        <a:off x="3138535" y="4145367"/>
        <a:ext cx="2080626" cy="1328689"/>
      </dsp:txXfrm>
    </dsp:sp>
    <dsp:sp modelId="{C1A9D134-C7C8-4D11-8E41-E998A3DE4DFC}">
      <dsp:nvSpPr>
        <dsp:cNvPr id="0" name=""/>
        <dsp:cNvSpPr/>
      </dsp:nvSpPr>
      <dsp:spPr>
        <a:xfrm>
          <a:off x="6045477" y="3035861"/>
          <a:ext cx="2136842" cy="1106362"/>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1561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Social     Media	</a:t>
          </a:r>
        </a:p>
      </dsp:txBody>
      <dsp:txXfrm>
        <a:off x="6045477" y="3035861"/>
        <a:ext cx="2136842" cy="1106362"/>
      </dsp:txXfrm>
    </dsp:sp>
    <dsp:sp modelId="{F20D9D4A-A127-412A-93D0-B9BE485220D2}">
      <dsp:nvSpPr>
        <dsp:cNvPr id="0" name=""/>
        <dsp:cNvSpPr/>
      </dsp:nvSpPr>
      <dsp:spPr>
        <a:xfrm>
          <a:off x="6057443" y="4158160"/>
          <a:ext cx="2178207" cy="185339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FF0000"/>
              </a:solidFill>
              <a:latin typeface="Arial" panose="020B0604020202020204" pitchFamily="34" charset="0"/>
              <a:cs typeface="Arial" panose="020B0604020202020204" pitchFamily="34" charset="0"/>
            </a:rPr>
            <a:t>Lucas </a:t>
          </a:r>
          <a:r>
            <a:rPr lang="en-US" sz="2300" b="1" kern="1200" dirty="0" err="1">
              <a:solidFill>
                <a:srgbClr val="FF0000"/>
              </a:solidFill>
              <a:latin typeface="Arial" panose="020B0604020202020204" pitchFamily="34" charset="0"/>
              <a:cs typeface="Arial" panose="020B0604020202020204" pitchFamily="34" charset="0"/>
            </a:rPr>
            <a:t>Lauriano</a:t>
          </a:r>
          <a:r>
            <a:rPr lang="en-US" sz="2300" b="1" kern="1200" dirty="0">
              <a:solidFill>
                <a:srgbClr val="FF0000"/>
              </a:solidFill>
              <a:latin typeface="Arial" panose="020B0604020202020204" pitchFamily="34" charset="0"/>
              <a:cs typeface="Arial" panose="020B0604020202020204" pitchFamily="34" charset="0"/>
            </a:rPr>
            <a:t> </a:t>
          </a:r>
        </a:p>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Julia Grimm </a:t>
          </a:r>
        </a:p>
        <a:p>
          <a:pPr marL="0" lvl="0" indent="0" algn="ctr" defTabSz="1022350">
            <a:lnSpc>
              <a:spcPct val="90000"/>
            </a:lnSpc>
            <a:spcBef>
              <a:spcPct val="0"/>
            </a:spcBef>
            <a:spcAft>
              <a:spcPct val="35000"/>
            </a:spcAft>
            <a:buNone/>
          </a:pPr>
          <a:r>
            <a:rPr lang="en-US" sz="2300" b="0" i="0" kern="1200" dirty="0" err="1">
              <a:latin typeface="Arial" panose="020B0604020202020204" pitchFamily="34" charset="0"/>
              <a:cs typeface="Arial" panose="020B0604020202020204" pitchFamily="34" charset="0"/>
            </a:rPr>
            <a:t>Onna</a:t>
          </a:r>
          <a:r>
            <a:rPr lang="en-US" sz="2300" b="0" i="0" kern="1200" dirty="0">
              <a:latin typeface="Arial" panose="020B0604020202020204" pitchFamily="34" charset="0"/>
              <a:cs typeface="Arial" panose="020B0604020202020204" pitchFamily="34" charset="0"/>
            </a:rPr>
            <a:t>                              Van Den Broek </a:t>
          </a:r>
          <a:endParaRPr lang="en-US" sz="2300" kern="1200" dirty="0">
            <a:latin typeface="Arial" panose="020B0604020202020204" pitchFamily="34" charset="0"/>
            <a:cs typeface="Arial" panose="020B0604020202020204" pitchFamily="34" charset="0"/>
          </a:endParaRPr>
        </a:p>
      </dsp:txBody>
      <dsp:txXfrm>
        <a:off x="6057443" y="4158160"/>
        <a:ext cx="2178207" cy="1853393"/>
      </dsp:txXfrm>
    </dsp:sp>
    <dsp:sp modelId="{0F4818E5-2634-48CC-A5F3-53167C8D10C3}">
      <dsp:nvSpPr>
        <dsp:cNvPr id="0" name=""/>
        <dsp:cNvSpPr/>
      </dsp:nvSpPr>
      <dsp:spPr>
        <a:xfrm>
          <a:off x="9039831" y="3035861"/>
          <a:ext cx="2136842" cy="1106362"/>
        </a:xfrm>
        <a:prstGeom prst="rect">
          <a:avLst/>
        </a:prstGeom>
        <a:solidFill>
          <a:schemeClr val="tx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1561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Newsletter</a:t>
          </a:r>
        </a:p>
      </dsp:txBody>
      <dsp:txXfrm>
        <a:off x="9039831" y="3035861"/>
        <a:ext cx="2136842" cy="1106362"/>
      </dsp:txXfrm>
    </dsp:sp>
    <dsp:sp modelId="{4BC1F6A0-BC54-4ECF-82F8-076B8D0684BD}">
      <dsp:nvSpPr>
        <dsp:cNvPr id="0" name=""/>
        <dsp:cNvSpPr/>
      </dsp:nvSpPr>
      <dsp:spPr>
        <a:xfrm>
          <a:off x="9065923" y="4095323"/>
          <a:ext cx="2100031" cy="1974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FF0000"/>
              </a:solidFill>
              <a:latin typeface="Arial" panose="020B0604020202020204" pitchFamily="34" charset="0"/>
              <a:cs typeface="Arial" panose="020B0604020202020204" pitchFamily="34" charset="0"/>
            </a:rPr>
            <a:t>David Skandera</a:t>
          </a:r>
        </a:p>
        <a:p>
          <a:pPr marL="0" lvl="0" indent="0" algn="ctr" defTabSz="1022350">
            <a:lnSpc>
              <a:spcPct val="90000"/>
            </a:lnSpc>
            <a:spcBef>
              <a:spcPct val="0"/>
            </a:spcBef>
            <a:spcAft>
              <a:spcPct val="35000"/>
            </a:spcAft>
            <a:buNone/>
          </a:pPr>
          <a:r>
            <a:rPr lang="en-US" sz="2300" b="0" kern="1200" dirty="0">
              <a:latin typeface="Arial" panose="020B0604020202020204" pitchFamily="34" charset="0"/>
              <a:cs typeface="Arial" panose="020B0604020202020204" pitchFamily="34" charset="0"/>
            </a:rPr>
            <a:t> Benjamin Alexander </a:t>
          </a:r>
        </a:p>
        <a:p>
          <a:pPr marL="0" lvl="0" indent="0" algn="ctr" defTabSz="1022350">
            <a:lnSpc>
              <a:spcPct val="90000"/>
            </a:lnSpc>
            <a:spcBef>
              <a:spcPct val="0"/>
            </a:spcBef>
            <a:spcAft>
              <a:spcPct val="35000"/>
            </a:spcAft>
            <a:buNone/>
          </a:pPr>
          <a:r>
            <a:rPr lang="en-US" sz="2300" b="0" kern="1200" dirty="0">
              <a:latin typeface="Arial" panose="020B0604020202020204" pitchFamily="34" charset="0"/>
              <a:cs typeface="Arial" panose="020B0604020202020204" pitchFamily="34" charset="0"/>
            </a:rPr>
            <a:t>  </a:t>
          </a:r>
          <a:r>
            <a:rPr lang="en-US" sz="2300" b="1" kern="1200" dirty="0" err="1">
              <a:solidFill>
                <a:srgbClr val="FF0000"/>
              </a:solidFill>
              <a:latin typeface="Arial" panose="020B0604020202020204" pitchFamily="34" charset="0"/>
              <a:cs typeface="Arial" panose="020B0604020202020204" pitchFamily="34" charset="0"/>
            </a:rPr>
            <a:t>Oyin</a:t>
          </a:r>
          <a:r>
            <a:rPr lang="en-US" sz="2300" b="1" kern="1200" dirty="0">
              <a:solidFill>
                <a:srgbClr val="FF0000"/>
              </a:solidFill>
              <a:latin typeface="Arial" panose="020B0604020202020204" pitchFamily="34" charset="0"/>
              <a:cs typeface="Arial" panose="020B0604020202020204" pitchFamily="34" charset="0"/>
            </a:rPr>
            <a:t> Ige</a:t>
          </a:r>
        </a:p>
      </dsp:txBody>
      <dsp:txXfrm>
        <a:off x="9065923" y="4095323"/>
        <a:ext cx="2100031" cy="197455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8EA05-1728-1A45-A68D-A9AB08C6FCD1}" type="datetimeFigureOut">
              <a:rPr lang="en-US" smtClean="0"/>
              <a:t>8/8/2022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1DFDB-B330-5843-A468-220B079123A2}" type="slidenum">
              <a:rPr lang="en-US" smtClean="0"/>
              <a:t>‹#›</a:t>
            </a:fld>
            <a:endParaRPr lang="en-US"/>
          </a:p>
        </p:txBody>
      </p:sp>
    </p:spTree>
    <p:extLst>
      <p:ext uri="{BB962C8B-B14F-4D97-AF65-F5344CB8AC3E}">
        <p14:creationId xmlns:p14="http://schemas.microsoft.com/office/powerpoint/2010/main" val="53940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A69748-AF24-4CFB-8FDD-EA7F0326888A}" type="slidenum">
              <a:rPr lang="en-GB" smtClean="0"/>
              <a:t>17</a:t>
            </a:fld>
            <a:endParaRPr lang="en-GB"/>
          </a:p>
        </p:txBody>
      </p:sp>
    </p:spTree>
    <p:extLst>
      <p:ext uri="{BB962C8B-B14F-4D97-AF65-F5344CB8AC3E}">
        <p14:creationId xmlns:p14="http://schemas.microsoft.com/office/powerpoint/2010/main" val="245553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00" lvl="2" indent="0">
              <a:buFont typeface="Arial"/>
              <a:buNone/>
            </a:pPr>
            <a:endParaRPr lang="en-FR" dirty="0"/>
          </a:p>
        </p:txBody>
      </p:sp>
      <p:sp>
        <p:nvSpPr>
          <p:cNvPr id="4" name="Slide Number Placeholder 3"/>
          <p:cNvSpPr>
            <a:spLocks noGrp="1"/>
          </p:cNvSpPr>
          <p:nvPr>
            <p:ph type="sldNum" sz="quarter" idx="5"/>
          </p:nvPr>
        </p:nvSpPr>
        <p:spPr/>
        <p:txBody>
          <a:bodyPr/>
          <a:lstStyle/>
          <a:p>
            <a:pPr marL="0" marR="0" lvl="0" indent="0" algn="r" defTabSz="98001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001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42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8001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001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578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8001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001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13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C2445-80C6-354F-82D4-4CA89E4B660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01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677DDFB-4FDD-4311-A460-CA29C02B60B5}"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45</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74970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ko-KR"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677DDFB-4FDD-4311-A460-CA29C02B60B5}"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46</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174946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677DDFB-4FDD-4311-A460-CA29C02B60B5}"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83297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677DDFB-4FDD-4311-A460-CA29C02B60B5}"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11683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6609B283-B4CF-44E3-9F25-D09684163C2D}"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62196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6609B283-B4CF-44E3-9F25-D09684163C2D}"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44957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A69748-AF24-4CFB-8FDD-EA7F0326888A}" type="slidenum">
              <a:rPr lang="en-GB" smtClean="0"/>
              <a:t>18</a:t>
            </a:fld>
            <a:endParaRPr lang="en-GB"/>
          </a:p>
        </p:txBody>
      </p:sp>
    </p:spTree>
    <p:extLst>
      <p:ext uri="{BB962C8B-B14F-4D97-AF65-F5344CB8AC3E}">
        <p14:creationId xmlns:p14="http://schemas.microsoft.com/office/powerpoint/2010/main" val="374458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6609B283-B4CF-44E3-9F25-D09684163C2D}"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88410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A69748-AF24-4CFB-8FDD-EA7F0326888A}" type="slidenum">
              <a:rPr lang="en-GB" smtClean="0"/>
              <a:t>19</a:t>
            </a:fld>
            <a:endParaRPr lang="en-GB"/>
          </a:p>
        </p:txBody>
      </p:sp>
    </p:spTree>
    <p:extLst>
      <p:ext uri="{BB962C8B-B14F-4D97-AF65-F5344CB8AC3E}">
        <p14:creationId xmlns:p14="http://schemas.microsoft.com/office/powerpoint/2010/main" val="400292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f6f11b32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f6f11b32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54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316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3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8001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001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13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8001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001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16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80010" rtl="0" eaLnBrk="1" fontAlgn="auto" latinLnBrk="0" hangingPunct="1">
              <a:lnSpc>
                <a:spcPct val="100000"/>
              </a:lnSpc>
              <a:spcBef>
                <a:spcPts val="0"/>
              </a:spcBef>
              <a:spcAft>
                <a:spcPts val="0"/>
              </a:spcAft>
              <a:buClrTx/>
              <a:buSzTx/>
              <a:buFontTx/>
              <a:buNone/>
              <a:tabLst/>
              <a:defRPr/>
            </a:pPr>
            <a:fld id="{5B1B492F-E6BA-4409-9212-AB9CAE5B4C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8001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180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281-3D37-3244-AEEF-94D4CDF176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E1DB4F-2CF0-D44F-8836-065D87680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055CBF-6781-9C4E-BB10-2B40F1BAA0BD}"/>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5" name="Footer Placeholder 4">
            <a:extLst>
              <a:ext uri="{FF2B5EF4-FFF2-40B4-BE49-F238E27FC236}">
                <a16:creationId xmlns:a16="http://schemas.microsoft.com/office/drawing/2014/main" id="{91ABD5D2-EB56-8E46-85F8-A84DE5FCD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3F086-5F19-214C-8248-78E26A50E37A}"/>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27953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A2F4-ECF4-3A4D-9AB3-D4F2B3C32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D2D0EA-1423-FD46-A17E-12E9BD73DC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9354F-B628-A047-B1F6-A1AFB05A0353}"/>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5" name="Footer Placeholder 4">
            <a:extLst>
              <a:ext uri="{FF2B5EF4-FFF2-40B4-BE49-F238E27FC236}">
                <a16:creationId xmlns:a16="http://schemas.microsoft.com/office/drawing/2014/main" id="{CEB0C643-4E47-4743-9689-ED694ED08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4D7B3-E156-394A-97FA-E34701982254}"/>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338112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B06859-4D17-A54B-9CA1-991C46E84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D9BB44-8B54-7E4D-945F-D89BCAD741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4D95C-EC41-CD4A-8974-D6767C732A2A}"/>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5" name="Footer Placeholder 4">
            <a:extLst>
              <a:ext uri="{FF2B5EF4-FFF2-40B4-BE49-F238E27FC236}">
                <a16:creationId xmlns:a16="http://schemas.microsoft.com/office/drawing/2014/main" id="{94EE068A-C152-F94D-9CBF-73D51CD28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43717-6CD8-0C46-AA32-1BB8D9B89C0C}"/>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206370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7C6EC84-53B4-824C-88BA-133EE67E4390}"/>
              </a:ext>
            </a:extLst>
          </p:cNvPr>
          <p:cNvSpPr/>
          <p:nvPr userDrawn="1"/>
        </p:nvSpPr>
        <p:spPr>
          <a:xfrm>
            <a:off x="7749601" y="719572"/>
            <a:ext cx="4093356" cy="54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a:endParaRPr lang="en-FR" sz="1633" dirty="0" err="1"/>
          </a:p>
        </p:txBody>
      </p:sp>
      <p:sp>
        <p:nvSpPr>
          <p:cNvPr id="2" name="Title 1"/>
          <p:cNvSpPr>
            <a:spLocks noGrp="1"/>
          </p:cNvSpPr>
          <p:nvPr>
            <p:ph type="title"/>
          </p:nvPr>
        </p:nvSpPr>
        <p:spPr>
          <a:xfrm>
            <a:off x="7450436" y="280481"/>
            <a:ext cx="4217602" cy="443520"/>
          </a:xfrm>
          <a:solidFill>
            <a:srgbClr val="002060"/>
          </a:solidFill>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49" b="1">
                <a:solidFill>
                  <a:srgbClr val="4472C4"/>
                </a:solidFill>
              </a:defRPr>
            </a:lvl1pPr>
            <a:lvl2pPr marL="473026" indent="0">
              <a:buNone/>
              <a:defRPr sz="2086" b="1"/>
            </a:lvl2pPr>
            <a:lvl3pPr marL="946052" indent="0">
              <a:buNone/>
              <a:defRPr sz="1905" b="1"/>
            </a:lvl3pPr>
            <a:lvl4pPr marL="1419078" indent="0">
              <a:buNone/>
              <a:defRPr sz="1633" b="1"/>
            </a:lvl4pPr>
            <a:lvl5pPr marL="1892104" indent="0">
              <a:buNone/>
              <a:defRPr sz="1633" b="1"/>
            </a:lvl5pPr>
            <a:lvl6pPr marL="2365129" indent="0">
              <a:buNone/>
              <a:defRPr sz="1633" b="1"/>
            </a:lvl6pPr>
            <a:lvl7pPr marL="2838155" indent="0">
              <a:buNone/>
              <a:defRPr sz="1633" b="1"/>
            </a:lvl7pPr>
            <a:lvl8pPr marL="3311181" indent="0">
              <a:buNone/>
              <a:defRPr sz="1633" b="1"/>
            </a:lvl8pPr>
            <a:lvl9pPr marL="3784207" indent="0">
              <a:buNone/>
              <a:defRPr sz="1633" b="1"/>
            </a:lvl9pPr>
          </a:lstStyle>
          <a:p>
            <a:pPr lvl="0"/>
            <a:r>
              <a:rPr lang="en-GB" dirty="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49">
                <a:solidFill>
                  <a:srgbClr val="4472C4"/>
                </a:solidFill>
              </a:defRPr>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49" b="1">
                <a:solidFill>
                  <a:srgbClr val="4472C4"/>
                </a:solidFill>
              </a:defRPr>
            </a:lvl1pPr>
            <a:lvl2pPr marL="473026" indent="0">
              <a:buNone/>
              <a:defRPr sz="2086" b="1"/>
            </a:lvl2pPr>
            <a:lvl3pPr marL="946052" indent="0">
              <a:buNone/>
              <a:defRPr sz="1905" b="1"/>
            </a:lvl3pPr>
            <a:lvl4pPr marL="1419078" indent="0">
              <a:buNone/>
              <a:defRPr sz="1633" b="1"/>
            </a:lvl4pPr>
            <a:lvl5pPr marL="1892104" indent="0">
              <a:buNone/>
              <a:defRPr sz="1633" b="1"/>
            </a:lvl5pPr>
            <a:lvl6pPr marL="2365129" indent="0">
              <a:buNone/>
              <a:defRPr sz="1633" b="1"/>
            </a:lvl6pPr>
            <a:lvl7pPr marL="2838155" indent="0">
              <a:buNone/>
              <a:defRPr sz="1633" b="1"/>
            </a:lvl7pPr>
            <a:lvl8pPr marL="3311181" indent="0">
              <a:buNone/>
              <a:defRPr sz="1633" b="1"/>
            </a:lvl8pPr>
            <a:lvl9pPr marL="3784207" indent="0">
              <a:buNone/>
              <a:defRPr sz="1633" b="1"/>
            </a:lvl9pPr>
          </a:lstStyle>
          <a:p>
            <a:pPr lvl="0"/>
            <a:r>
              <a:rPr lang="en-GB"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49">
                <a:solidFill>
                  <a:srgbClr val="4472C4"/>
                </a:solidFill>
              </a:defRPr>
            </a:lvl1pPr>
            <a:lvl2pPr>
              <a:defRPr sz="2086"/>
            </a:lvl2pPr>
            <a:lvl3pPr>
              <a:defRPr sz="1905"/>
            </a:lvl3pPr>
            <a:lvl4pPr>
              <a:defRPr sz="1633"/>
            </a:lvl4pPr>
            <a:lvl5pPr>
              <a:defRPr sz="1633"/>
            </a:lvl5pPr>
            <a:lvl6pPr>
              <a:defRPr sz="1633"/>
            </a:lvl6pPr>
            <a:lvl7pPr>
              <a:defRPr sz="1633"/>
            </a:lvl7pPr>
            <a:lvl8pPr>
              <a:defRPr sz="1633"/>
            </a:lvl8pPr>
            <a:lvl9pPr>
              <a:defRPr sz="1633"/>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5564A0DB-F92F-F347-BA13-B89BCC763C70}" type="datetimeFigureOut">
              <a:rPr lang="en-US" smtClean="0"/>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solidFill>
            <a:srgbClr val="4472C4"/>
          </a:solidFill>
        </p:spPr>
        <p:txBody>
          <a:bodyPr/>
          <a:lstStyle/>
          <a:p>
            <a:fld id="{3FA82B0D-0E6F-F340-926D-91488BA9EA14}" type="slidenum">
              <a:rPr lang="en-US" smtClean="0"/>
              <a:t>‹#›</a:t>
            </a:fld>
            <a:endParaRPr lang="en-US" dirty="0"/>
          </a:p>
        </p:txBody>
      </p:sp>
      <p:sp>
        <p:nvSpPr>
          <p:cNvPr id="11" name="Rectangle 10">
            <a:extLst>
              <a:ext uri="{FF2B5EF4-FFF2-40B4-BE49-F238E27FC236}">
                <a16:creationId xmlns:a16="http://schemas.microsoft.com/office/drawing/2014/main" id="{B52D8DD5-5EF4-9B47-9C2D-F421EA458C8A}"/>
              </a:ext>
            </a:extLst>
          </p:cNvPr>
          <p:cNvSpPr/>
          <p:nvPr userDrawn="1"/>
        </p:nvSpPr>
        <p:spPr>
          <a:xfrm>
            <a:off x="0" y="0"/>
            <a:ext cx="2976223" cy="71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a:endParaRPr lang="en-FR" sz="1633" dirty="0" err="1"/>
          </a:p>
        </p:txBody>
      </p:sp>
      <p:sp>
        <p:nvSpPr>
          <p:cNvPr id="16" name="Rectangle 15">
            <a:extLst>
              <a:ext uri="{FF2B5EF4-FFF2-40B4-BE49-F238E27FC236}">
                <a16:creationId xmlns:a16="http://schemas.microsoft.com/office/drawing/2014/main" id="{F2C0F8D2-0EB4-1246-B574-432C6B7821ED}"/>
              </a:ext>
            </a:extLst>
          </p:cNvPr>
          <p:cNvSpPr/>
          <p:nvPr userDrawn="1"/>
        </p:nvSpPr>
        <p:spPr>
          <a:xfrm>
            <a:off x="5601314" y="3281727"/>
            <a:ext cx="989373" cy="343620"/>
          </a:xfrm>
          <a:prstGeom prst="rect">
            <a:avLst/>
          </a:prstGeom>
        </p:spPr>
        <p:txBody>
          <a:bodyPr wrap="none">
            <a:spAutoFit/>
          </a:bodyPr>
          <a:lstStyle/>
          <a:p>
            <a:pPr algn="ctr"/>
            <a:r>
              <a:rPr lang="en-US" sz="1633" dirty="0">
                <a:solidFill>
                  <a:schemeClr val="bg1"/>
                </a:solidFill>
              </a:rPr>
              <a:t>Methods</a:t>
            </a:r>
          </a:p>
        </p:txBody>
      </p:sp>
      <p:sp>
        <p:nvSpPr>
          <p:cNvPr id="31" name="Text Placeholder 3">
            <a:extLst>
              <a:ext uri="{FF2B5EF4-FFF2-40B4-BE49-F238E27FC236}">
                <a16:creationId xmlns:a16="http://schemas.microsoft.com/office/drawing/2014/main" id="{71BE7810-A947-4243-A53D-310F8163011E}"/>
              </a:ext>
            </a:extLst>
          </p:cNvPr>
          <p:cNvSpPr>
            <a:spLocks noGrp="1"/>
          </p:cNvSpPr>
          <p:nvPr>
            <p:ph type="body" sz="quarter" idx="17" hasCustomPrompt="1"/>
          </p:nvPr>
        </p:nvSpPr>
        <p:spPr bwMode="gray">
          <a:xfrm>
            <a:off x="8647528" y="752438"/>
            <a:ext cx="3023365" cy="443520"/>
          </a:xfrm>
          <a:solidFill>
            <a:srgbClr val="4472C4"/>
          </a:solidFill>
        </p:spPr>
        <p:txBody>
          <a:bodyPr wrap="none" lIns="108000" tIns="46800" rIns="108000" bIns="46800">
            <a:spAutoFit/>
          </a:bodyPr>
          <a:lstStyle>
            <a:lvl1pPr algn="r">
              <a:lnSpc>
                <a:spcPct val="100000"/>
              </a:lnSpc>
              <a:spcBef>
                <a:spcPts val="0"/>
              </a:spcBef>
              <a:defRPr sz="2268">
                <a:solidFill>
                  <a:schemeClr val="bg1"/>
                </a:solidFill>
              </a:defRPr>
            </a:lvl1pPr>
          </a:lstStyle>
          <a:p>
            <a:pPr lvl="0"/>
            <a:r>
              <a:rPr lang="en-US" dirty="0"/>
              <a:t>Sub title for this text</a:t>
            </a:r>
            <a:endParaRPr lang="en-GB" dirty="0"/>
          </a:p>
        </p:txBody>
      </p:sp>
    </p:spTree>
    <p:extLst>
      <p:ext uri="{BB962C8B-B14F-4D97-AF65-F5344CB8AC3E}">
        <p14:creationId xmlns:p14="http://schemas.microsoft.com/office/powerpoint/2010/main" val="44092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0497DD-EACD-B44A-B126-7EB039439A59}"/>
              </a:ext>
            </a:extLst>
          </p:cNvPr>
          <p:cNvSpPr/>
          <p:nvPr userDrawn="1"/>
        </p:nvSpPr>
        <p:spPr>
          <a:xfrm>
            <a:off x="7409590" y="719571"/>
            <a:ext cx="4515466" cy="619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a:endParaRPr lang="en-FR" sz="1633" dirty="0" err="1"/>
          </a:p>
        </p:txBody>
      </p:sp>
      <p:sp>
        <p:nvSpPr>
          <p:cNvPr id="9" name="Content Placeholder 8"/>
          <p:cNvSpPr>
            <a:spLocks noGrp="1"/>
          </p:cNvSpPr>
          <p:nvPr>
            <p:ph sz="quarter" idx="13" hasCustomPrompt="1"/>
          </p:nvPr>
        </p:nvSpPr>
        <p:spPr bwMode="gray"/>
        <p:txBody>
          <a:bodyPr/>
          <a:lstStyle>
            <a:lvl1pPr>
              <a:defRPr baseline="0">
                <a:solidFill>
                  <a:srgbClr val="4472C4"/>
                </a:solidFill>
              </a:defRPr>
            </a:lvl1pPr>
            <a:lvl5pPr>
              <a:defRPr/>
            </a:lvl5pPr>
          </a:lstStyle>
          <a:p>
            <a:pPr lvl="0"/>
            <a:r>
              <a:rPr lang="en-GB" noProof="0" dirty="0"/>
              <a:t>&lt;Insert text. To format bullets select ‘Increase / Decrease List level’ on the Home Ribbon&gt;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2" name="Title 1"/>
          <p:cNvSpPr>
            <a:spLocks noGrp="1"/>
          </p:cNvSpPr>
          <p:nvPr>
            <p:ph type="title"/>
          </p:nvPr>
        </p:nvSpPr>
        <p:spPr bwMode="gray">
          <a:xfrm>
            <a:off x="7450436" y="280481"/>
            <a:ext cx="4217602" cy="443520"/>
          </a:xfrm>
          <a:solidFill>
            <a:srgbClr val="002060"/>
          </a:solidFill>
        </p:spPr>
        <p:txBody>
          <a:bodyPr>
            <a:spAutoFit/>
          </a:bodyPr>
          <a:lstStyle/>
          <a:p>
            <a:r>
              <a:rPr lang="en-GB" dirty="0"/>
              <a:t>Click to edit Master title style</a:t>
            </a:r>
          </a:p>
        </p:txBody>
      </p:sp>
      <p:sp>
        <p:nvSpPr>
          <p:cNvPr id="3" name="Date Placeholder 2"/>
          <p:cNvSpPr>
            <a:spLocks noGrp="1"/>
          </p:cNvSpPr>
          <p:nvPr>
            <p:ph type="dt" sz="half" idx="18"/>
          </p:nvPr>
        </p:nvSpPr>
        <p:spPr/>
        <p:txBody>
          <a:bodyPr/>
          <a:lstStyle/>
          <a:p>
            <a:r>
              <a:rPr lang="en-US"/>
              <a:t>Insert Date with 'Insert - Header &amp; Footer'</a:t>
            </a:r>
            <a:endParaRPr lang="en-GB" dirty="0"/>
          </a:p>
        </p:txBody>
      </p:sp>
      <p:sp>
        <p:nvSpPr>
          <p:cNvPr id="5" name="Footer Placeholder 4"/>
          <p:cNvSpPr>
            <a:spLocks noGrp="1"/>
          </p:cNvSpPr>
          <p:nvPr>
            <p:ph type="ftr" sz="quarter" idx="19"/>
          </p:nvPr>
        </p:nvSpPr>
        <p:spPr/>
        <p:txBody>
          <a:bodyPr/>
          <a:lstStyle/>
          <a:p>
            <a:r>
              <a:rPr lang="en-GB"/>
              <a:t>Insert footer text by selecting 'Insert - Header &amp; Footer'</a:t>
            </a:r>
            <a:endParaRPr lang="en-GB" dirty="0"/>
          </a:p>
        </p:txBody>
      </p:sp>
      <p:sp>
        <p:nvSpPr>
          <p:cNvPr id="6" name="Slide Number Placeholder 5"/>
          <p:cNvSpPr>
            <a:spLocks noGrp="1"/>
          </p:cNvSpPr>
          <p:nvPr>
            <p:ph type="sldNum" sz="quarter" idx="20"/>
          </p:nvPr>
        </p:nvSpPr>
        <p:spPr/>
        <p:txBody>
          <a:bodyPr/>
          <a:lstStyle/>
          <a:p>
            <a:fld id="{9BD6FA6A-A86D-4D06-AFF9-1E656D8048A1}" type="slidenum">
              <a:rPr lang="en-GB" smtClean="0"/>
              <a:pPr/>
              <a:t>‹#›</a:t>
            </a:fld>
            <a:endParaRPr lang="en-GB"/>
          </a:p>
        </p:txBody>
      </p:sp>
      <p:sp>
        <p:nvSpPr>
          <p:cNvPr id="7" name="Rectangle 6">
            <a:extLst>
              <a:ext uri="{FF2B5EF4-FFF2-40B4-BE49-F238E27FC236}">
                <a16:creationId xmlns:a16="http://schemas.microsoft.com/office/drawing/2014/main" id="{15516F3F-8820-5345-BA0E-7FD77BED7120}"/>
              </a:ext>
            </a:extLst>
          </p:cNvPr>
          <p:cNvSpPr/>
          <p:nvPr userDrawn="1"/>
        </p:nvSpPr>
        <p:spPr>
          <a:xfrm>
            <a:off x="0" y="0"/>
            <a:ext cx="2976223" cy="719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a:endParaRPr lang="en-FR" sz="1633" dirty="0" err="1"/>
          </a:p>
        </p:txBody>
      </p:sp>
      <p:sp>
        <p:nvSpPr>
          <p:cNvPr id="10" name="Text Placeholder 3">
            <a:extLst>
              <a:ext uri="{FF2B5EF4-FFF2-40B4-BE49-F238E27FC236}">
                <a16:creationId xmlns:a16="http://schemas.microsoft.com/office/drawing/2014/main" id="{564AD907-B2BD-DA48-8A63-C11D658AE64B}"/>
              </a:ext>
            </a:extLst>
          </p:cNvPr>
          <p:cNvSpPr>
            <a:spLocks noGrp="1"/>
          </p:cNvSpPr>
          <p:nvPr>
            <p:ph type="body" sz="quarter" idx="17" hasCustomPrompt="1"/>
          </p:nvPr>
        </p:nvSpPr>
        <p:spPr bwMode="gray">
          <a:xfrm>
            <a:off x="8647528" y="752438"/>
            <a:ext cx="3023365" cy="443520"/>
          </a:xfrm>
          <a:solidFill>
            <a:srgbClr val="4472C4"/>
          </a:solidFill>
        </p:spPr>
        <p:txBody>
          <a:bodyPr wrap="none" lIns="108000" tIns="46800" rIns="108000" bIns="46800">
            <a:spAutoFit/>
          </a:bodyPr>
          <a:lstStyle>
            <a:lvl1pPr algn="r">
              <a:lnSpc>
                <a:spcPct val="100000"/>
              </a:lnSpc>
              <a:spcBef>
                <a:spcPts val="0"/>
              </a:spcBef>
              <a:defRPr sz="2268">
                <a:solidFill>
                  <a:schemeClr val="bg1"/>
                </a:solidFill>
              </a:defRPr>
            </a:lvl1pPr>
          </a:lstStyle>
          <a:p>
            <a:pPr lvl="0"/>
            <a:r>
              <a:rPr lang="en-US" dirty="0"/>
              <a:t>Sub title for this text</a:t>
            </a:r>
            <a:endParaRPr lang="en-GB" dirty="0"/>
          </a:p>
        </p:txBody>
      </p:sp>
    </p:spTree>
    <p:extLst>
      <p:ext uri="{BB962C8B-B14F-4D97-AF65-F5344CB8AC3E}">
        <p14:creationId xmlns:p14="http://schemas.microsoft.com/office/powerpoint/2010/main" val="128734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7" name="Image 6" descr="David Chipperfield Architects . HEC School of Management . Paris (8).jpeg"/>
          <p:cNvPicPr>
            <a:picLocks noChangeAspect="1"/>
          </p:cNvPicPr>
          <p:nvPr userDrawn="1"/>
        </p:nvPicPr>
        <p:blipFill rotWithShape="1">
          <a:blip r:embed="rId2">
            <a:extLst>
              <a:ext uri="{28A0092B-C50C-407E-A947-70E740481C1C}">
                <a14:useLocalDpi xmlns:a14="http://schemas.microsoft.com/office/drawing/2010/main" val="0"/>
              </a:ext>
            </a:extLst>
          </a:blip>
          <a:srcRect t="47569" b="8306"/>
          <a:stretch/>
        </p:blipFill>
        <p:spPr>
          <a:xfrm>
            <a:off x="0" y="0"/>
            <a:ext cx="12192000" cy="6858000"/>
          </a:xfrm>
          <a:prstGeom prst="rect">
            <a:avLst/>
          </a:prstGeom>
        </p:spPr>
      </p:pic>
      <p:sp>
        <p:nvSpPr>
          <p:cNvPr id="8" name="Rectangle 7"/>
          <p:cNvSpPr/>
          <p:nvPr userDrawn="1"/>
        </p:nvSpPr>
        <p:spPr>
          <a:xfrm>
            <a:off x="668095" y="540813"/>
            <a:ext cx="10855812" cy="5776377"/>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pic>
        <p:nvPicPr>
          <p:cNvPr id="9" name="Image 8" descr="HEC-LOGO-BLANC-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1472" y="897474"/>
            <a:ext cx="2418823" cy="1209959"/>
          </a:xfrm>
          <a:prstGeom prst="rect">
            <a:avLst/>
          </a:prstGeom>
        </p:spPr>
      </p:pic>
    </p:spTree>
    <p:extLst>
      <p:ext uri="{BB962C8B-B14F-4D97-AF65-F5344CB8AC3E}">
        <p14:creationId xmlns:p14="http://schemas.microsoft.com/office/powerpoint/2010/main" val="82085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503A-F4FF-7F40-9650-0A96E8DB7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6A015B-F941-4543-B715-711E27251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3C731-DCCD-0647-ABEA-5ABA399F5B1F}"/>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5" name="Footer Placeholder 4">
            <a:extLst>
              <a:ext uri="{FF2B5EF4-FFF2-40B4-BE49-F238E27FC236}">
                <a16:creationId xmlns:a16="http://schemas.microsoft.com/office/drawing/2014/main" id="{0A31DEC6-EE70-354C-8444-43699C112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C51FF-2837-1D43-A69E-52491777910A}"/>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271703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CFF3-8387-AC4F-8477-EE9086500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DD2E8-8CA9-FA41-B0CE-EC136ED5F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8236E0-339E-9D46-AE6B-ABC0F1A8456C}"/>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5" name="Footer Placeholder 4">
            <a:extLst>
              <a:ext uri="{FF2B5EF4-FFF2-40B4-BE49-F238E27FC236}">
                <a16:creationId xmlns:a16="http://schemas.microsoft.com/office/drawing/2014/main" id="{1646B9CD-EAF5-DD47-B9BC-6C829A7EB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B66F9-BD7E-DD4C-A57F-CAE6A283A686}"/>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474324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1D46-F96C-C84E-A226-6A4D4D447C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A32F99-E417-6A4E-AE57-814B24BA8B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7B0568-4EFF-0D4E-A964-A33170310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09C272-2354-1047-983A-A845D9729378}"/>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6" name="Footer Placeholder 5">
            <a:extLst>
              <a:ext uri="{FF2B5EF4-FFF2-40B4-BE49-F238E27FC236}">
                <a16:creationId xmlns:a16="http://schemas.microsoft.com/office/drawing/2014/main" id="{EF19B5C2-C5EB-A742-90B3-34C10767D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46337-7D07-4844-8AD9-B86A8CAD77BC}"/>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1907909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4BF3-E710-A34B-AFC1-2B2F81F9E5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E8CA67-4348-2346-B625-898EA2208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C284D-DF0E-364A-AFE0-45D800249F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C5CED6-9570-274E-AD7C-318DC3B90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07BD3-3E16-BB43-B927-40AFF6C74E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E74947-F410-FB46-B005-529DECC01B15}"/>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8" name="Footer Placeholder 7">
            <a:extLst>
              <a:ext uri="{FF2B5EF4-FFF2-40B4-BE49-F238E27FC236}">
                <a16:creationId xmlns:a16="http://schemas.microsoft.com/office/drawing/2014/main" id="{D0ADB157-41FE-AC4F-BDC6-D6DBB72205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8ECD19-EE69-F746-9E63-6E098E702B82}"/>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314770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C84F-CE88-D244-9531-BBA1E17C4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34D70D-A56E-F94E-8B80-0B0172EF1C5A}"/>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4" name="Footer Placeholder 3">
            <a:extLst>
              <a:ext uri="{FF2B5EF4-FFF2-40B4-BE49-F238E27FC236}">
                <a16:creationId xmlns:a16="http://schemas.microsoft.com/office/drawing/2014/main" id="{E3F926F8-427F-9747-B023-C86AE25FF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A87D57-63F1-D345-A7F0-5925E593142D}"/>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127399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46EAC-3F7E-FC42-AC6A-AE519E2913CA}"/>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3" name="Footer Placeholder 2">
            <a:extLst>
              <a:ext uri="{FF2B5EF4-FFF2-40B4-BE49-F238E27FC236}">
                <a16:creationId xmlns:a16="http://schemas.microsoft.com/office/drawing/2014/main" id="{C9B7ADBB-30A4-0C4D-9E4A-41C0D5161F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E2B44-9D0F-3642-BC6E-6F84F0A0AA08}"/>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370386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0790-7961-0742-82D9-8AC58A9AA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26E737-8281-234C-B1C0-EF1FEC64F9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467996-05A1-BF4A-B22E-B0E342C69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D95CB-1A5D-E746-B407-28524CEC4E3D}"/>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6" name="Footer Placeholder 5">
            <a:extLst>
              <a:ext uri="{FF2B5EF4-FFF2-40B4-BE49-F238E27FC236}">
                <a16:creationId xmlns:a16="http://schemas.microsoft.com/office/drawing/2014/main" id="{0A8E761D-EEB9-FE44-AC3E-0D17BE7C6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CF874-1D2B-6D4D-8BD5-ECE3672CEECA}"/>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12130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1E42-95F7-C146-8D82-30368A03B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2DA69B-E08F-C147-B354-3D5A83F84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BAB2DA-3B5C-B847-91EA-5D36A81E0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C3D47-ED05-7B4F-8312-D6EA84650AA4}"/>
              </a:ext>
            </a:extLst>
          </p:cNvPr>
          <p:cNvSpPr>
            <a:spLocks noGrp="1"/>
          </p:cNvSpPr>
          <p:nvPr>
            <p:ph type="dt" sz="half" idx="10"/>
          </p:nvPr>
        </p:nvSpPr>
        <p:spPr/>
        <p:txBody>
          <a:bodyPr/>
          <a:lstStyle/>
          <a:p>
            <a:fld id="{1B12C576-7F0A-E841-9058-FF5599D02711}" type="datetimeFigureOut">
              <a:rPr lang="en-US" smtClean="0"/>
              <a:t>8/8/2022</a:t>
            </a:fld>
            <a:endParaRPr lang="en-US"/>
          </a:p>
        </p:txBody>
      </p:sp>
      <p:sp>
        <p:nvSpPr>
          <p:cNvPr id="6" name="Footer Placeholder 5">
            <a:extLst>
              <a:ext uri="{FF2B5EF4-FFF2-40B4-BE49-F238E27FC236}">
                <a16:creationId xmlns:a16="http://schemas.microsoft.com/office/drawing/2014/main" id="{11F9B912-2E69-7648-BA42-1CD2B8EDA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F9541-1B49-A447-8518-2DFC84BD76EF}"/>
              </a:ext>
            </a:extLst>
          </p:cNvPr>
          <p:cNvSpPr>
            <a:spLocks noGrp="1"/>
          </p:cNvSpPr>
          <p:nvPr>
            <p:ph type="sldNum" sz="quarter" idx="12"/>
          </p:nvPr>
        </p:nvSpPr>
        <p:spPr/>
        <p:txBody>
          <a:bodyPr/>
          <a:lstStyle/>
          <a:p>
            <a:fld id="{762DFFCE-1390-8C40-929C-AE9F4C468042}" type="slidenum">
              <a:rPr lang="en-US" smtClean="0"/>
              <a:t>‹#›</a:t>
            </a:fld>
            <a:endParaRPr lang="en-US"/>
          </a:p>
        </p:txBody>
      </p:sp>
    </p:spTree>
    <p:extLst>
      <p:ext uri="{BB962C8B-B14F-4D97-AF65-F5344CB8AC3E}">
        <p14:creationId xmlns:p14="http://schemas.microsoft.com/office/powerpoint/2010/main" val="223961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89DBE-E5C6-9743-8DE1-10B0C54BB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C1091-2C02-F246-825F-436637AAE7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AB41C-5275-CC41-84E3-5B8D9A6775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2C576-7F0A-E841-9058-FF5599D02711}" type="datetimeFigureOut">
              <a:rPr lang="en-US" smtClean="0"/>
              <a:t>8/8/2022</a:t>
            </a:fld>
            <a:endParaRPr lang="en-US"/>
          </a:p>
        </p:txBody>
      </p:sp>
      <p:sp>
        <p:nvSpPr>
          <p:cNvPr id="5" name="Footer Placeholder 4">
            <a:extLst>
              <a:ext uri="{FF2B5EF4-FFF2-40B4-BE49-F238E27FC236}">
                <a16:creationId xmlns:a16="http://schemas.microsoft.com/office/drawing/2014/main" id="{B08B0316-825E-884C-9D7A-F99E65617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B493E-DC9D-4740-A853-7BD3A7AAB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DFFCE-1390-8C40-929C-AE9F4C468042}" type="slidenum">
              <a:rPr lang="en-US" smtClean="0"/>
              <a:t>‹#›</a:t>
            </a:fld>
            <a:endParaRPr lang="en-US"/>
          </a:p>
        </p:txBody>
      </p:sp>
    </p:spTree>
    <p:extLst>
      <p:ext uri="{BB962C8B-B14F-4D97-AF65-F5344CB8AC3E}">
        <p14:creationId xmlns:p14="http://schemas.microsoft.com/office/powerpoint/2010/main" val="3166059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68" y="2451101"/>
            <a:ext cx="10515600" cy="2311400"/>
          </a:xfrm>
        </p:spPr>
        <p:txBody>
          <a:bodyPr>
            <a:normAutofit/>
          </a:bodyPr>
          <a:lstStyle/>
          <a:p>
            <a:pPr algn="ctr"/>
            <a:r>
              <a:rPr lang="en-US" sz="6600" b="1" dirty="0">
                <a:latin typeface="Times New Roman" panose="02020603050405020304" pitchFamily="18" charset="0"/>
                <a:cs typeface="Times New Roman" panose="02020603050405020304" pitchFamily="18" charset="0"/>
              </a:rPr>
              <a:t>SIM Business Meeting</a:t>
            </a:r>
            <a:br>
              <a:rPr lang="en-US" sz="6600" b="1" dirty="0">
                <a:latin typeface="Times New Roman" panose="02020603050405020304" pitchFamily="18" charset="0"/>
                <a:cs typeface="Times New Roman" panose="02020603050405020304" pitchFamily="18" charset="0"/>
              </a:rPr>
            </a:br>
            <a:r>
              <a:rPr lang="en-US" sz="6600" b="1" dirty="0">
                <a:latin typeface="Times New Roman" panose="02020603050405020304" pitchFamily="18" charset="0"/>
                <a:cs typeface="Times New Roman" panose="02020603050405020304" pitchFamily="18" charset="0"/>
              </a:rPr>
              <a:t>August 8, 2022</a:t>
            </a:r>
          </a:p>
        </p:txBody>
      </p:sp>
      <p:pic>
        <p:nvPicPr>
          <p:cNvPr id="4"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5805" y="439706"/>
            <a:ext cx="699135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32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BB260A-DA92-4743-98EA-779AD7810769}"/>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Times New Roman" panose="02020603050405020304" pitchFamily="18" charset="0"/>
                <a:cs typeface="Times New Roman" panose="02020603050405020304" pitchFamily="18" charset="0"/>
              </a:rPr>
              <a:t>Division Chair’s Report</a:t>
            </a:r>
            <a:endParaRPr lang="en-US" sz="4000">
              <a:solidFill>
                <a:srgbClr val="FFFFFF"/>
              </a:solidFill>
            </a:endParaRPr>
          </a:p>
        </p:txBody>
      </p:sp>
      <p:sp>
        <p:nvSpPr>
          <p:cNvPr id="3" name="Content Placeholder 2"/>
          <p:cNvSpPr>
            <a:spLocks noGrp="1"/>
          </p:cNvSpPr>
          <p:nvPr>
            <p:ph idx="1"/>
          </p:nvPr>
        </p:nvSpPr>
        <p:spPr>
          <a:xfrm>
            <a:off x="4810259" y="649480"/>
            <a:ext cx="6555347" cy="5546047"/>
          </a:xfrm>
        </p:spPr>
        <p:txBody>
          <a:bodyPr anchor="ctr">
            <a:normAutofit/>
          </a:bodyPr>
          <a:lstStyle/>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Body CS)"/>
              </a:rPr>
              <a:t>Virtual events (Coffee &amp; Cocktails) with thematic exploration of issues identified in membership survey were well received</a:t>
            </a: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Body CS)"/>
              </a:rPr>
              <a:t>Grass-roots events and initiatives are welcome and have been key accomplishment of membership committee</a:t>
            </a:r>
          </a:p>
          <a:p>
            <a:pPr marL="342900" marR="0" lvl="0" indent="-342900">
              <a:spcBef>
                <a:spcPts val="0"/>
              </a:spcBef>
              <a:spcAft>
                <a:spcPts val="0"/>
              </a:spcAft>
              <a:buFont typeface="Symbol" panose="05050102010706020507" pitchFamily="18" charset="2"/>
              <a:buChar char=""/>
            </a:pPr>
            <a:r>
              <a:rPr lang="en-US" sz="3200" dirty="0">
                <a:latin typeface="Times New Roman" panose="02020603050405020304" pitchFamily="18" charset="0"/>
                <a:ea typeface="Calibri" panose="020F0502020204030204" pitchFamily="34" charset="0"/>
                <a:cs typeface="Times New Roman (Body CS)"/>
              </a:rPr>
              <a:t>AOM is recognizing the need for clear articulation of value propositions of large-format conferences and associations</a:t>
            </a:r>
            <a:endParaRPr lang="en-US" sz="3200" dirty="0"/>
          </a:p>
          <a:p>
            <a:pPr marL="0" indent="0">
              <a:buNone/>
            </a:pPr>
            <a:endParaRPr lang="en-US" sz="2000" dirty="0"/>
          </a:p>
        </p:txBody>
      </p:sp>
    </p:spTree>
    <p:extLst>
      <p:ext uri="{BB962C8B-B14F-4D97-AF65-F5344CB8AC3E}">
        <p14:creationId xmlns:p14="http://schemas.microsoft.com/office/powerpoint/2010/main" val="152797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BB260A-DA92-4743-98EA-779AD7810769}"/>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Times New Roman" panose="02020603050405020304" pitchFamily="18" charset="0"/>
                <a:cs typeface="Times New Roman" panose="02020603050405020304" pitchFamily="18" charset="0"/>
              </a:rPr>
              <a:t>Division Chair’s Report</a:t>
            </a:r>
            <a:endParaRPr lang="en-US" sz="4000" dirty="0">
              <a:solidFill>
                <a:srgbClr val="FFFFFF"/>
              </a:solidFill>
            </a:endParaRPr>
          </a:p>
        </p:txBody>
      </p:sp>
      <p:sp>
        <p:nvSpPr>
          <p:cNvPr id="3" name="Content Placeholder 2"/>
          <p:cNvSpPr>
            <a:spLocks noGrp="1"/>
          </p:cNvSpPr>
          <p:nvPr>
            <p:ph idx="1"/>
          </p:nvPr>
        </p:nvSpPr>
        <p:spPr>
          <a:xfrm>
            <a:off x="4810259" y="649480"/>
            <a:ext cx="6555347" cy="5546047"/>
          </a:xfrm>
        </p:spPr>
        <p:txBody>
          <a:bodyPr anchor="ctr">
            <a:normAutofit/>
          </a:bodyPr>
          <a:lstStyle/>
          <a:p>
            <a:pPr marL="0" marR="0" lvl="0" indent="0">
              <a:spcBef>
                <a:spcPts val="0"/>
              </a:spcBef>
              <a:spcAft>
                <a:spcPts val="0"/>
              </a:spcAft>
              <a:buNone/>
            </a:pPr>
            <a:r>
              <a:rPr lang="en-US" sz="3600" dirty="0">
                <a:effectLst/>
                <a:latin typeface="Times New Roman" panose="02020603050405020304" pitchFamily="18" charset="0"/>
                <a:ea typeface="Calibri" panose="020F0502020204030204" pitchFamily="34" charset="0"/>
                <a:cs typeface="Times New Roman (Body CS)"/>
              </a:rPr>
              <a:t>Going forward:</a:t>
            </a:r>
          </a:p>
          <a:p>
            <a:pPr marL="342900" marR="0" lvl="0" indent="-342900">
              <a:spcBef>
                <a:spcPts val="0"/>
              </a:spcBef>
              <a:spcAft>
                <a:spcPts val="0"/>
              </a:spcAft>
              <a:buFont typeface="Symbol" panose="05050102010706020507" pitchFamily="18" charset="2"/>
              <a:buChar char=""/>
            </a:pPr>
            <a:r>
              <a:rPr lang="en-US" dirty="0">
                <a:latin typeface="Times New Roman" panose="02020603050405020304" pitchFamily="18" charset="0"/>
              </a:rPr>
              <a:t>Hybrid format here to stay for foreseeable future </a:t>
            </a:r>
          </a:p>
          <a:p>
            <a:pPr marL="342900" marR="0" lvl="0" indent="-342900">
              <a:spcBef>
                <a:spcPts val="0"/>
              </a:spcBef>
              <a:spcAft>
                <a:spcPts val="0"/>
              </a:spcAft>
              <a:buFont typeface="Symbol" panose="05050102010706020507" pitchFamily="18" charset="2"/>
              <a:buChar char=""/>
            </a:pPr>
            <a:r>
              <a:rPr lang="en-US" dirty="0">
                <a:latin typeface="Times New Roman" panose="02020603050405020304" pitchFamily="18" charset="0"/>
              </a:rPr>
              <a:t>Division funding model changed and in flux to stabilize AOM financial viability</a:t>
            </a:r>
          </a:p>
          <a:p>
            <a:pPr marL="342900" marR="0" lvl="0" indent="-342900">
              <a:spcBef>
                <a:spcPts val="0"/>
              </a:spcBef>
              <a:spcAft>
                <a:spcPts val="0"/>
              </a:spcAft>
              <a:buFont typeface="Symbol" panose="05050102010706020507" pitchFamily="18" charset="2"/>
              <a:buChar char=""/>
            </a:pPr>
            <a:r>
              <a:rPr lang="en-US" dirty="0">
                <a:latin typeface="Times New Roman" panose="02020603050405020304" pitchFamily="18" charset="0"/>
              </a:rPr>
              <a:t>Strength in partnerships and collaborations</a:t>
            </a:r>
          </a:p>
          <a:p>
            <a:pPr marL="342900" marR="0" lvl="0" indent="-342900">
              <a:spcBef>
                <a:spcPts val="0"/>
              </a:spcBef>
              <a:spcAft>
                <a:spcPts val="0"/>
              </a:spcAft>
              <a:buFont typeface="Symbol" panose="05050102010706020507" pitchFamily="18" charset="2"/>
              <a:buChar char=""/>
            </a:pPr>
            <a:r>
              <a:rPr lang="en-US" dirty="0">
                <a:latin typeface="Times New Roman" panose="02020603050405020304" pitchFamily="18" charset="0"/>
              </a:rPr>
              <a:t>Continuing work on building the division for the future (as we learn more about what the present looks like and how it might have changed)</a:t>
            </a:r>
          </a:p>
          <a:p>
            <a:pPr marL="342900" marR="0" lvl="0" indent="-342900">
              <a:spcBef>
                <a:spcPts val="0"/>
              </a:spcBef>
              <a:spcAft>
                <a:spcPts val="0"/>
              </a:spcAft>
              <a:buFont typeface="Symbol" panose="05050102010706020507" pitchFamily="18" charset="2"/>
              <a:buChar char=""/>
            </a:pPr>
            <a:endParaRPr lang="en-US" sz="2000" dirty="0"/>
          </a:p>
          <a:p>
            <a:pPr marL="0" indent="0">
              <a:buNone/>
            </a:pPr>
            <a:endParaRPr lang="en-US" sz="2000" dirty="0"/>
          </a:p>
        </p:txBody>
      </p:sp>
    </p:spTree>
    <p:extLst>
      <p:ext uri="{BB962C8B-B14F-4D97-AF65-F5344CB8AC3E}">
        <p14:creationId xmlns:p14="http://schemas.microsoft.com/office/powerpoint/2010/main" val="352250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EC3FD-698B-BCD0-EAF6-8D12F852ADAC}"/>
              </a:ext>
            </a:extLst>
          </p:cNvPr>
          <p:cNvSpPr>
            <a:spLocks noGrp="1"/>
          </p:cNvSpPr>
          <p:nvPr>
            <p:ph type="ctrTitle"/>
          </p:nvPr>
        </p:nvSpPr>
        <p:spPr/>
        <p:txBody>
          <a:bodyPr/>
          <a:lstStyle/>
          <a:p>
            <a:r>
              <a:rPr lang="en-NL" dirty="0"/>
              <a:t>PDW chair report</a:t>
            </a:r>
          </a:p>
        </p:txBody>
      </p:sp>
      <p:sp>
        <p:nvSpPr>
          <p:cNvPr id="3" name="Subtitle 2">
            <a:extLst>
              <a:ext uri="{FF2B5EF4-FFF2-40B4-BE49-F238E27FC236}">
                <a16:creationId xmlns:a16="http://schemas.microsoft.com/office/drawing/2014/main" id="{033CAE95-A321-3DD2-46AA-1C4C29A388A4}"/>
              </a:ext>
            </a:extLst>
          </p:cNvPr>
          <p:cNvSpPr>
            <a:spLocks noGrp="1"/>
          </p:cNvSpPr>
          <p:nvPr>
            <p:ph type="subTitle" idx="1"/>
          </p:nvPr>
        </p:nvSpPr>
        <p:spPr/>
        <p:txBody>
          <a:bodyPr/>
          <a:lstStyle/>
          <a:p>
            <a:endParaRPr lang="en-NL"/>
          </a:p>
        </p:txBody>
      </p:sp>
    </p:spTree>
    <p:extLst>
      <p:ext uri="{BB962C8B-B14F-4D97-AF65-F5344CB8AC3E}">
        <p14:creationId xmlns:p14="http://schemas.microsoft.com/office/powerpoint/2010/main" val="318782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2FD4-12A1-AD21-8BEC-6C55F1E37EAF}"/>
              </a:ext>
            </a:extLst>
          </p:cNvPr>
          <p:cNvSpPr>
            <a:spLocks noGrp="1"/>
          </p:cNvSpPr>
          <p:nvPr>
            <p:ph type="title"/>
          </p:nvPr>
        </p:nvSpPr>
        <p:spPr/>
        <p:txBody>
          <a:bodyPr/>
          <a:lstStyle/>
          <a:p>
            <a:r>
              <a:rPr lang="en-NL" dirty="0"/>
              <a:t>SIM sponsored sessions</a:t>
            </a:r>
          </a:p>
        </p:txBody>
      </p:sp>
      <p:sp>
        <p:nvSpPr>
          <p:cNvPr id="3" name="Content Placeholder 2">
            <a:extLst>
              <a:ext uri="{FF2B5EF4-FFF2-40B4-BE49-F238E27FC236}">
                <a16:creationId xmlns:a16="http://schemas.microsoft.com/office/drawing/2014/main" id="{B4C5CB01-B5FD-B402-594A-89463F423DE5}"/>
              </a:ext>
            </a:extLst>
          </p:cNvPr>
          <p:cNvSpPr>
            <a:spLocks noGrp="1"/>
          </p:cNvSpPr>
          <p:nvPr>
            <p:ph idx="1"/>
          </p:nvPr>
        </p:nvSpPr>
        <p:spPr/>
        <p:txBody>
          <a:bodyPr/>
          <a:lstStyle/>
          <a:p>
            <a:r>
              <a:rPr lang="en-NL" dirty="0"/>
              <a:t>Received: 10 / Accepted 10</a:t>
            </a:r>
          </a:p>
          <a:p>
            <a:r>
              <a:rPr lang="en-NL" dirty="0"/>
              <a:t>Plus</a:t>
            </a:r>
          </a:p>
          <a:p>
            <a:pPr lvl="1"/>
            <a:r>
              <a:rPr lang="en-NL" dirty="0"/>
              <a:t>SIM Doctoral Consortium</a:t>
            </a:r>
          </a:p>
          <a:p>
            <a:pPr lvl="1"/>
            <a:r>
              <a:rPr lang="en-NL" dirty="0"/>
              <a:t>SIM / ONE Junior Faculty Consortium</a:t>
            </a:r>
          </a:p>
          <a:p>
            <a:pPr lvl="1"/>
            <a:r>
              <a:rPr lang="en-NL" dirty="0"/>
              <a:t>SIM Speed-networking</a:t>
            </a:r>
          </a:p>
          <a:p>
            <a:pPr lvl="1"/>
            <a:r>
              <a:rPr lang="en-NL" dirty="0"/>
              <a:t>SIM Research Development Workshop</a:t>
            </a:r>
          </a:p>
          <a:p>
            <a:pPr lvl="1"/>
            <a:r>
              <a:rPr lang="en-NL" dirty="0"/>
              <a:t>SIM Executive Governance Meeting</a:t>
            </a:r>
          </a:p>
          <a:p>
            <a:pPr lvl="1"/>
            <a:r>
              <a:rPr lang="en-NL" dirty="0"/>
              <a:t>SIM Business Meeting</a:t>
            </a:r>
          </a:p>
          <a:p>
            <a:pPr lvl="1"/>
            <a:r>
              <a:rPr lang="en-NL" dirty="0"/>
              <a:t>SIM Social Gathering</a:t>
            </a:r>
          </a:p>
          <a:p>
            <a:endParaRPr lang="en-NL" dirty="0"/>
          </a:p>
        </p:txBody>
      </p:sp>
    </p:spTree>
    <p:extLst>
      <p:ext uri="{BB962C8B-B14F-4D97-AF65-F5344CB8AC3E}">
        <p14:creationId xmlns:p14="http://schemas.microsoft.com/office/powerpoint/2010/main" val="891309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2A13-D0BE-C9EC-81AB-9E93130E1306}"/>
              </a:ext>
            </a:extLst>
          </p:cNvPr>
          <p:cNvSpPr>
            <a:spLocks noGrp="1"/>
          </p:cNvSpPr>
          <p:nvPr>
            <p:ph type="title"/>
          </p:nvPr>
        </p:nvSpPr>
        <p:spPr/>
        <p:txBody>
          <a:bodyPr/>
          <a:lstStyle/>
          <a:p>
            <a:r>
              <a:rPr lang="en-NL" dirty="0"/>
              <a:t>Co-Sponsored Sessions</a:t>
            </a:r>
          </a:p>
        </p:txBody>
      </p:sp>
      <p:graphicFrame>
        <p:nvGraphicFramePr>
          <p:cNvPr id="15" name="Table 14">
            <a:extLst>
              <a:ext uri="{FF2B5EF4-FFF2-40B4-BE49-F238E27FC236}">
                <a16:creationId xmlns:a16="http://schemas.microsoft.com/office/drawing/2014/main" id="{2277C5B6-1467-1C4C-54DE-83C198485C35}"/>
              </a:ext>
            </a:extLst>
          </p:cNvPr>
          <p:cNvGraphicFramePr>
            <a:graphicFrameLocks noGrp="1"/>
          </p:cNvGraphicFramePr>
          <p:nvPr>
            <p:extLst>
              <p:ext uri="{D42A27DB-BD31-4B8C-83A1-F6EECF244321}">
                <p14:modId xmlns:p14="http://schemas.microsoft.com/office/powerpoint/2010/main" val="3853372585"/>
              </p:ext>
            </p:extLst>
          </p:nvPr>
        </p:nvGraphicFramePr>
        <p:xfrm>
          <a:off x="2103120" y="1320800"/>
          <a:ext cx="7736840" cy="5263196"/>
        </p:xfrm>
        <a:graphic>
          <a:graphicData uri="http://schemas.openxmlformats.org/drawingml/2006/table">
            <a:tbl>
              <a:tblPr firstRow="1" bandRow="1">
                <a:tableStyleId>{5C22544A-7EE6-4342-B048-85BDC9FD1C3A}</a:tableStyleId>
              </a:tblPr>
              <a:tblGrid>
                <a:gridCol w="2453144">
                  <a:extLst>
                    <a:ext uri="{9D8B030D-6E8A-4147-A177-3AD203B41FA5}">
                      <a16:colId xmlns:a16="http://schemas.microsoft.com/office/drawing/2014/main" val="3567633673"/>
                    </a:ext>
                  </a:extLst>
                </a:gridCol>
                <a:gridCol w="5283696">
                  <a:extLst>
                    <a:ext uri="{9D8B030D-6E8A-4147-A177-3AD203B41FA5}">
                      <a16:colId xmlns:a16="http://schemas.microsoft.com/office/drawing/2014/main" val="408971951"/>
                    </a:ext>
                  </a:extLst>
                </a:gridCol>
              </a:tblGrid>
              <a:tr h="771026">
                <a:tc>
                  <a:txBody>
                    <a:bodyPr/>
                    <a:lstStyle/>
                    <a:p>
                      <a:pPr algn="ctr" rtl="0" fontAlgn="ctr"/>
                      <a:r>
                        <a:rPr lang="en-GB" sz="1200" u="none" strike="noStrike">
                          <a:effectLst/>
                        </a:rPr>
                        <a:t>Division</a:t>
                      </a:r>
                      <a:endParaRPr lang="en-GB" sz="1200" b="1" i="0" u="none" strike="noStrike">
                        <a:solidFill>
                          <a:srgbClr val="FFFFFF"/>
                        </a:solidFill>
                        <a:effectLst/>
                        <a:latin typeface="Calibri" panose="020F0502020204030204" pitchFamily="34" charset="0"/>
                      </a:endParaRPr>
                    </a:p>
                  </a:txBody>
                  <a:tcPr marL="5725" marR="5725" marT="5725" marB="0" anchor="ctr"/>
                </a:tc>
                <a:tc>
                  <a:txBody>
                    <a:bodyPr/>
                    <a:lstStyle/>
                    <a:p>
                      <a:pPr algn="ctr" rtl="0" fontAlgn="ctr"/>
                      <a:r>
                        <a:rPr lang="en-GB" sz="1200" u="none" strike="noStrike" dirty="0">
                          <a:effectLst/>
                        </a:rPr>
                        <a:t>Number of Sessions</a:t>
                      </a:r>
                      <a:endParaRPr lang="en-GB" sz="1200" b="1" i="0" u="none" strike="noStrike" dirty="0">
                        <a:solidFill>
                          <a:srgbClr val="FFFFFF"/>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352119816"/>
                  </a:ext>
                </a:extLst>
              </a:tr>
              <a:tr h="206116">
                <a:tc>
                  <a:txBody>
                    <a:bodyPr/>
                    <a:lstStyle/>
                    <a:p>
                      <a:pPr algn="ctr" rtl="0" fontAlgn="ctr"/>
                      <a:r>
                        <a:rPr lang="en-GB" sz="1600" u="none" strike="noStrike" dirty="0">
                          <a:effectLst/>
                        </a:rPr>
                        <a:t>CMS</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7</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958097113"/>
                  </a:ext>
                </a:extLst>
              </a:tr>
              <a:tr h="198482">
                <a:tc>
                  <a:txBody>
                    <a:bodyPr/>
                    <a:lstStyle/>
                    <a:p>
                      <a:pPr algn="ctr" rtl="0" fontAlgn="ctr"/>
                      <a:r>
                        <a:rPr lang="en-GB" sz="1600" u="none" strike="noStrike">
                          <a:effectLst/>
                        </a:rPr>
                        <a:t>ONE</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7</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467663651"/>
                  </a:ext>
                </a:extLst>
              </a:tr>
              <a:tr h="198482">
                <a:tc>
                  <a:txBody>
                    <a:bodyPr/>
                    <a:lstStyle/>
                    <a:p>
                      <a:pPr algn="ctr" rtl="0" fontAlgn="ctr"/>
                      <a:r>
                        <a:rPr lang="en-GB" sz="1600" u="none" strike="noStrike" dirty="0">
                          <a:effectLst/>
                        </a:rPr>
                        <a:t>GDO</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5</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2172632825"/>
                  </a:ext>
                </a:extLst>
              </a:tr>
              <a:tr h="198482">
                <a:tc>
                  <a:txBody>
                    <a:bodyPr/>
                    <a:lstStyle/>
                    <a:p>
                      <a:pPr algn="ctr" rtl="0" fontAlgn="ctr"/>
                      <a:r>
                        <a:rPr lang="en-GB" sz="1600" u="none" strike="noStrike">
                          <a:effectLst/>
                        </a:rPr>
                        <a:t>OMT</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5</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3720456420"/>
                  </a:ext>
                </a:extLst>
              </a:tr>
              <a:tr h="198482">
                <a:tc>
                  <a:txBody>
                    <a:bodyPr/>
                    <a:lstStyle/>
                    <a:p>
                      <a:pPr algn="ctr" rtl="0" fontAlgn="ctr"/>
                      <a:r>
                        <a:rPr lang="en-GB" sz="1600" u="none" strike="noStrike" dirty="0">
                          <a:effectLst/>
                        </a:rPr>
                        <a:t>ENT</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4</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893385059"/>
                  </a:ext>
                </a:extLst>
              </a:tr>
              <a:tr h="198482">
                <a:tc>
                  <a:txBody>
                    <a:bodyPr/>
                    <a:lstStyle/>
                    <a:p>
                      <a:pPr algn="ctr" rtl="0" fontAlgn="ctr"/>
                      <a:r>
                        <a:rPr lang="en-GB" sz="1600" u="none" strike="noStrike">
                          <a:effectLst/>
                        </a:rPr>
                        <a:t>STR</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3</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75862883"/>
                  </a:ext>
                </a:extLst>
              </a:tr>
              <a:tr h="198482">
                <a:tc>
                  <a:txBody>
                    <a:bodyPr/>
                    <a:lstStyle/>
                    <a:p>
                      <a:pPr algn="ctr" rtl="0" fontAlgn="ctr"/>
                      <a:r>
                        <a:rPr lang="en-GB" sz="1600" u="none" strike="noStrike">
                          <a:effectLst/>
                        </a:rPr>
                        <a:t>AFAM</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2</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202076682"/>
                  </a:ext>
                </a:extLst>
              </a:tr>
              <a:tr h="198482">
                <a:tc>
                  <a:txBody>
                    <a:bodyPr/>
                    <a:lstStyle/>
                    <a:p>
                      <a:pPr algn="ctr" rtl="0" fontAlgn="ctr"/>
                      <a:r>
                        <a:rPr lang="en-GB" sz="1600" u="none" strike="noStrike" dirty="0">
                          <a:effectLst/>
                        </a:rPr>
                        <a:t>MOC</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2</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3189176855"/>
                  </a:ext>
                </a:extLst>
              </a:tr>
              <a:tr h="198482">
                <a:tc>
                  <a:txBody>
                    <a:bodyPr/>
                    <a:lstStyle/>
                    <a:p>
                      <a:pPr algn="ctr" rtl="0" fontAlgn="ctr"/>
                      <a:r>
                        <a:rPr lang="en-GB" sz="1600" u="none" strike="noStrike">
                          <a:effectLst/>
                        </a:rPr>
                        <a:t>RM</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2</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3249122257"/>
                  </a:ext>
                </a:extLst>
              </a:tr>
              <a:tr h="198482">
                <a:tc>
                  <a:txBody>
                    <a:bodyPr/>
                    <a:lstStyle/>
                    <a:p>
                      <a:pPr algn="ctr" rtl="0" fontAlgn="ctr"/>
                      <a:r>
                        <a:rPr lang="en-GB" sz="1600" u="none" strike="noStrike">
                          <a:effectLst/>
                        </a:rPr>
                        <a:t>TIM</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2</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084679776"/>
                  </a:ext>
                </a:extLst>
              </a:tr>
              <a:tr h="198482">
                <a:tc>
                  <a:txBody>
                    <a:bodyPr/>
                    <a:lstStyle/>
                    <a:p>
                      <a:pPr algn="ctr" rtl="0" fontAlgn="ctr"/>
                      <a:r>
                        <a:rPr lang="en-GB" sz="1600" u="none" strike="noStrike" dirty="0">
                          <a:effectLst/>
                        </a:rPr>
                        <a:t>CAR</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1</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2716253821"/>
                  </a:ext>
                </a:extLst>
              </a:tr>
              <a:tr h="198482">
                <a:tc>
                  <a:txBody>
                    <a:bodyPr/>
                    <a:lstStyle/>
                    <a:p>
                      <a:pPr algn="ctr" rtl="0" fontAlgn="ctr"/>
                      <a:r>
                        <a:rPr lang="en-GB" sz="1600" u="none" strike="noStrike" dirty="0">
                          <a:effectLst/>
                        </a:rPr>
                        <a:t>CTO</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1</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2654523354"/>
                  </a:ext>
                </a:extLst>
              </a:tr>
              <a:tr h="198482">
                <a:tc>
                  <a:txBody>
                    <a:bodyPr/>
                    <a:lstStyle/>
                    <a:p>
                      <a:pPr algn="ctr" rtl="0" fontAlgn="ctr"/>
                      <a:r>
                        <a:rPr lang="en-GB" sz="1600" u="none" strike="noStrike">
                          <a:effectLst/>
                        </a:rPr>
                        <a:t>HR</a:t>
                      </a:r>
                      <a:endParaRPr lang="en-GB" sz="1600" b="0" i="0" u="none" strike="noStrike">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a:effectLst/>
                        </a:rPr>
                        <a:t>1</a:t>
                      </a:r>
                      <a:endParaRPr lang="en-NL" sz="1600" b="0" i="0" u="none" strike="noStrike">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3196687872"/>
                  </a:ext>
                </a:extLst>
              </a:tr>
              <a:tr h="198482">
                <a:tc>
                  <a:txBody>
                    <a:bodyPr/>
                    <a:lstStyle/>
                    <a:p>
                      <a:pPr algn="ctr" rtl="0" fontAlgn="ctr"/>
                      <a:r>
                        <a:rPr lang="en-GB" sz="1600" u="none" strike="noStrike" dirty="0">
                          <a:effectLst/>
                        </a:rPr>
                        <a:t>IAM</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1</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879781720"/>
                  </a:ext>
                </a:extLst>
              </a:tr>
              <a:tr h="198482">
                <a:tc>
                  <a:txBody>
                    <a:bodyPr/>
                    <a:lstStyle/>
                    <a:p>
                      <a:pPr algn="ctr" rtl="0" fontAlgn="ctr"/>
                      <a:r>
                        <a:rPr lang="en-GB" sz="1600" u="none" strike="noStrike" dirty="0">
                          <a:effectLst/>
                        </a:rPr>
                        <a:t>MED</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1</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1339907065"/>
                  </a:ext>
                </a:extLst>
              </a:tr>
              <a:tr h="198482">
                <a:tc>
                  <a:txBody>
                    <a:bodyPr/>
                    <a:lstStyle/>
                    <a:p>
                      <a:pPr algn="ctr" rtl="0" fontAlgn="ctr"/>
                      <a:r>
                        <a:rPr lang="en-GB" sz="1600" u="none" strike="noStrike" dirty="0">
                          <a:effectLst/>
                        </a:rPr>
                        <a:t>MSR</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1</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484407076"/>
                  </a:ext>
                </a:extLst>
              </a:tr>
              <a:tr h="0">
                <a:tc>
                  <a:txBody>
                    <a:bodyPr/>
                    <a:lstStyle/>
                    <a:p>
                      <a:pPr algn="ctr" rtl="0" fontAlgn="ctr"/>
                      <a:r>
                        <a:rPr lang="en-GB" sz="1600" u="none" strike="noStrike" dirty="0">
                          <a:effectLst/>
                        </a:rPr>
                        <a:t>OB</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1</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2028509794"/>
                  </a:ext>
                </a:extLst>
              </a:tr>
              <a:tr h="198482">
                <a:tc>
                  <a:txBody>
                    <a:bodyPr/>
                    <a:lstStyle/>
                    <a:p>
                      <a:pPr algn="ctr" rtl="0" fontAlgn="ctr"/>
                      <a:r>
                        <a:rPr lang="en-GB" sz="1600" u="none" strike="noStrike" dirty="0">
                          <a:effectLst/>
                        </a:rPr>
                        <a:t>ODC</a:t>
                      </a:r>
                      <a:endParaRPr lang="en-GB" sz="1600" b="0" i="0" u="none" strike="noStrike" dirty="0">
                        <a:solidFill>
                          <a:srgbClr val="000000"/>
                        </a:solidFill>
                        <a:effectLst/>
                        <a:latin typeface="Calibri" panose="020F0502020204030204" pitchFamily="34" charset="0"/>
                      </a:endParaRPr>
                    </a:p>
                  </a:txBody>
                  <a:tcPr marL="5725" marR="5725" marT="5725" marB="0" anchor="ctr"/>
                </a:tc>
                <a:tc>
                  <a:txBody>
                    <a:bodyPr/>
                    <a:lstStyle/>
                    <a:p>
                      <a:pPr algn="ctr" rtl="0" fontAlgn="ctr"/>
                      <a:r>
                        <a:rPr lang="en-NL" sz="1600" u="none" strike="noStrike" dirty="0">
                          <a:effectLst/>
                        </a:rPr>
                        <a:t>1</a:t>
                      </a:r>
                      <a:endParaRPr lang="en-NL" sz="1600" b="0" i="0" u="none" strike="noStrike" dirty="0">
                        <a:solidFill>
                          <a:srgbClr val="000000"/>
                        </a:solidFill>
                        <a:effectLst/>
                        <a:latin typeface="Calibri" panose="020F0502020204030204" pitchFamily="34" charset="0"/>
                      </a:endParaRPr>
                    </a:p>
                  </a:txBody>
                  <a:tcPr marL="5725" marR="5725" marT="5725" marB="0" anchor="ctr"/>
                </a:tc>
                <a:extLst>
                  <a:ext uri="{0D108BD9-81ED-4DB2-BD59-A6C34878D82A}">
                    <a16:rowId xmlns:a16="http://schemas.microsoft.com/office/drawing/2014/main" val="3670736348"/>
                  </a:ext>
                </a:extLst>
              </a:tr>
            </a:tbl>
          </a:graphicData>
        </a:graphic>
      </p:graphicFrame>
    </p:spTree>
    <p:extLst>
      <p:ext uri="{BB962C8B-B14F-4D97-AF65-F5344CB8AC3E}">
        <p14:creationId xmlns:p14="http://schemas.microsoft.com/office/powerpoint/2010/main" val="182896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4858-6260-C170-C6C2-C7BD8D60EF2E}"/>
              </a:ext>
            </a:extLst>
          </p:cNvPr>
          <p:cNvSpPr>
            <a:spLocks noGrp="1"/>
          </p:cNvSpPr>
          <p:nvPr>
            <p:ph type="title"/>
          </p:nvPr>
        </p:nvSpPr>
        <p:spPr/>
        <p:txBody>
          <a:bodyPr/>
          <a:lstStyle/>
          <a:p>
            <a:r>
              <a:rPr lang="en-NL" dirty="0"/>
              <a:t>Topics of SIM-sponsored sessions</a:t>
            </a:r>
          </a:p>
        </p:txBody>
      </p:sp>
      <p:sp>
        <p:nvSpPr>
          <p:cNvPr id="3" name="Content Placeholder 2">
            <a:extLst>
              <a:ext uri="{FF2B5EF4-FFF2-40B4-BE49-F238E27FC236}">
                <a16:creationId xmlns:a16="http://schemas.microsoft.com/office/drawing/2014/main" id="{73FD50BE-4104-B31D-71D5-6551067F0A68}"/>
              </a:ext>
            </a:extLst>
          </p:cNvPr>
          <p:cNvSpPr>
            <a:spLocks noGrp="1"/>
          </p:cNvSpPr>
          <p:nvPr>
            <p:ph idx="1"/>
          </p:nvPr>
        </p:nvSpPr>
        <p:spPr/>
        <p:txBody>
          <a:bodyPr/>
          <a:lstStyle/>
          <a:p>
            <a:r>
              <a:rPr lang="en-NL" dirty="0"/>
              <a:t>Research and Resalities of Asians/Asian-Americans in Academia</a:t>
            </a:r>
          </a:p>
          <a:p>
            <a:r>
              <a:rPr lang="en-NL" dirty="0"/>
              <a:t>Integrating SDGs into Mangement Courses</a:t>
            </a:r>
          </a:p>
          <a:p>
            <a:r>
              <a:rPr lang="en-NL" dirty="0"/>
              <a:t>Building Strong Interdisciplinary research clusters</a:t>
            </a:r>
          </a:p>
          <a:p>
            <a:r>
              <a:rPr lang="en-NL" dirty="0"/>
              <a:t>A New Logic of Sustainability</a:t>
            </a:r>
          </a:p>
          <a:p>
            <a:r>
              <a:rPr lang="en-NL" dirty="0"/>
              <a:t>Managing for Social Justice</a:t>
            </a:r>
          </a:p>
          <a:p>
            <a:r>
              <a:rPr lang="en-NL" dirty="0"/>
              <a:t>Flipping the Classroom to Teach Social Issues</a:t>
            </a:r>
          </a:p>
          <a:p>
            <a:r>
              <a:rPr lang="en-NL" dirty="0"/>
              <a:t>International Business &amp; Global Peace</a:t>
            </a:r>
          </a:p>
          <a:p>
            <a:r>
              <a:rPr lang="en-NL" dirty="0"/>
              <a:t>Human Rights Approach to Management Educations</a:t>
            </a:r>
          </a:p>
          <a:p>
            <a:endParaRPr lang="en-NL" dirty="0"/>
          </a:p>
        </p:txBody>
      </p:sp>
    </p:spTree>
    <p:extLst>
      <p:ext uri="{BB962C8B-B14F-4D97-AF65-F5344CB8AC3E}">
        <p14:creationId xmlns:p14="http://schemas.microsoft.com/office/powerpoint/2010/main" val="3996199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E44B6-8848-3B1F-1A95-D4CBBABC16D8}"/>
              </a:ext>
            </a:extLst>
          </p:cNvPr>
          <p:cNvSpPr>
            <a:spLocks noGrp="1"/>
          </p:cNvSpPr>
          <p:nvPr>
            <p:ph type="title"/>
          </p:nvPr>
        </p:nvSpPr>
        <p:spPr/>
        <p:txBody>
          <a:bodyPr/>
          <a:lstStyle/>
          <a:p>
            <a:r>
              <a:rPr lang="en-NL" dirty="0"/>
              <a:t>Thanks go to </a:t>
            </a:r>
          </a:p>
        </p:txBody>
      </p:sp>
      <p:sp>
        <p:nvSpPr>
          <p:cNvPr id="3" name="Content Placeholder 2">
            <a:extLst>
              <a:ext uri="{FF2B5EF4-FFF2-40B4-BE49-F238E27FC236}">
                <a16:creationId xmlns:a16="http://schemas.microsoft.com/office/drawing/2014/main" id="{0B9B6D5C-B75E-D7C8-0F83-1D549EB24E68}"/>
              </a:ext>
            </a:extLst>
          </p:cNvPr>
          <p:cNvSpPr>
            <a:spLocks noGrp="1"/>
          </p:cNvSpPr>
          <p:nvPr>
            <p:ph idx="1"/>
          </p:nvPr>
        </p:nvSpPr>
        <p:spPr/>
        <p:txBody>
          <a:bodyPr/>
          <a:lstStyle/>
          <a:p>
            <a:r>
              <a:rPr lang="en-NL" dirty="0"/>
              <a:t>SIM Leadership Team</a:t>
            </a:r>
          </a:p>
          <a:p>
            <a:r>
              <a:rPr lang="en-NL" dirty="0"/>
              <a:t>AOM Program Team</a:t>
            </a:r>
          </a:p>
          <a:p>
            <a:r>
              <a:rPr lang="en-NL" dirty="0"/>
              <a:t>SIM Committies</a:t>
            </a:r>
          </a:p>
          <a:p>
            <a:r>
              <a:rPr lang="en-NL" dirty="0"/>
              <a:t>SIM Members</a:t>
            </a:r>
          </a:p>
          <a:p>
            <a:r>
              <a:rPr lang="en-NL" dirty="0"/>
              <a:t>All Scholars involved in SIM sponsored or co-sponsored PDWs</a:t>
            </a:r>
          </a:p>
        </p:txBody>
      </p:sp>
    </p:spTree>
    <p:extLst>
      <p:ext uri="{BB962C8B-B14F-4D97-AF65-F5344CB8AC3E}">
        <p14:creationId xmlns:p14="http://schemas.microsoft.com/office/powerpoint/2010/main" val="223942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SIM Program Chair: Cristina Neesham</a:t>
            </a:r>
          </a:p>
        </p:txBody>
      </p:sp>
      <p:sp>
        <p:nvSpPr>
          <p:cNvPr id="3" name="Content Placeholder 2"/>
          <p:cNvSpPr>
            <a:spLocks noGrp="1"/>
          </p:cNvSpPr>
          <p:nvPr>
            <p:ph idx="1"/>
          </p:nvPr>
        </p:nvSpPr>
        <p:spPr>
          <a:xfrm>
            <a:off x="838200" y="1556426"/>
            <a:ext cx="10515600" cy="4620537"/>
          </a:xfrm>
        </p:spPr>
        <p:txBody>
          <a:bodyPr>
            <a:normAutofit lnSpcReduction="10000"/>
          </a:bodyPr>
          <a:lstStyle/>
          <a:p>
            <a:r>
              <a:rPr lang="en-US" dirty="0">
                <a:latin typeface="Times New Roman" panose="02020603050405020304" pitchFamily="18" charset="0"/>
                <a:cs typeface="Times New Roman" panose="02020603050405020304" pitchFamily="18" charset="0"/>
              </a:rPr>
              <a:t>Submissions: 234 (359) papers; 42 (55) symposia; 43 (113) (down ~ 13% accepted, 21% submitted)</a:t>
            </a:r>
          </a:p>
          <a:p>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Reviewers: 404 signed up (380 last year)</a:t>
            </a:r>
          </a:p>
          <a:p>
            <a:pPr lvl="1"/>
            <a:r>
              <a:rPr lang="en-US" dirty="0">
                <a:latin typeface="Times New Roman" panose="02020603050405020304" pitchFamily="18" charset="0"/>
                <a:cs typeface="Times New Roman" panose="02020603050405020304" pitchFamily="18" charset="0"/>
              </a:rPr>
              <a:t>Associate Editors: 63 (51 last year)</a:t>
            </a:r>
          </a:p>
          <a:p>
            <a:pPr lvl="1"/>
            <a:endParaRPr lang="en-US" sz="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Accepted Papers 234 (65% acceptance rate; same as last year)</a:t>
            </a:r>
          </a:p>
          <a:p>
            <a:pPr lvl="1"/>
            <a:endParaRPr lang="en-US" sz="900" dirty="0">
              <a:latin typeface="Times New Roman" panose="02020603050405020304" pitchFamily="18" charset="0"/>
              <a:cs typeface="Times New Roman" panose="02020603050405020304" pitchFamily="18" charset="0"/>
            </a:endParaRPr>
          </a:p>
          <a:p>
            <a:pPr lvl="1"/>
            <a:endParaRPr lang="en-US" sz="9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Symposia 42 (75% acceptance rate; same as last year)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Paper sessions: total 60, in-person 28 (47%), sync open 21 (35%), hybrid 11 (18%) - did not use sync presenter or virtual on demand</a:t>
            </a:r>
          </a:p>
          <a:p>
            <a:pPr marL="0" indent="0">
              <a:buNone/>
            </a:pPr>
            <a:endParaRPr lang="en-US" dirty="0"/>
          </a:p>
        </p:txBody>
      </p:sp>
    </p:spTree>
    <p:extLst>
      <p:ext uri="{BB962C8B-B14F-4D97-AF65-F5344CB8AC3E}">
        <p14:creationId xmlns:p14="http://schemas.microsoft.com/office/powerpoint/2010/main" val="1426068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Summary of Submissions</a:t>
            </a:r>
          </a:p>
        </p:txBody>
      </p:sp>
      <p:sp>
        <p:nvSpPr>
          <p:cNvPr id="3" name="Content Placeholder 2"/>
          <p:cNvSpPr>
            <a:spLocks noGrp="1"/>
          </p:cNvSpPr>
          <p:nvPr>
            <p:ph idx="1"/>
          </p:nvPr>
        </p:nvSpPr>
        <p:spPr/>
        <p:txBody>
          <a:bodyPr>
            <a:normAutofit lnSpcReduction="10000"/>
          </a:bodyPr>
          <a:lstStyle/>
          <a:p>
            <a:r>
              <a:rPr lang="en-US" b="1" dirty="0">
                <a:latin typeface="Times New Roman" panose="02020603050405020304" pitchFamily="18" charset="0"/>
                <a:cs typeface="Times New Roman" panose="02020603050405020304" pitchFamily="18" charset="0"/>
              </a:rPr>
              <a:t>Methods</a:t>
            </a:r>
          </a:p>
          <a:p>
            <a:pPr lvl="1"/>
            <a:r>
              <a:rPr lang="en-US" dirty="0">
                <a:latin typeface="Times New Roman" panose="02020603050405020304" pitchFamily="18" charset="0"/>
                <a:cs typeface="Times New Roman" panose="02020603050405020304" pitchFamily="18" charset="0"/>
              </a:rPr>
              <a:t>Primarily Conceptual: 19% (18% in 2021)</a:t>
            </a:r>
          </a:p>
          <a:p>
            <a:pPr lvl="1"/>
            <a:r>
              <a:rPr lang="en-US" dirty="0">
                <a:latin typeface="Times New Roman" panose="02020603050405020304" pitchFamily="18" charset="0"/>
                <a:cs typeface="Times New Roman" panose="02020603050405020304" pitchFamily="18" charset="0"/>
              </a:rPr>
              <a:t>Qualitative: </a:t>
            </a:r>
            <a:r>
              <a:rPr lang="en-US" b="1" dirty="0">
                <a:latin typeface="Times New Roman" panose="02020603050405020304" pitchFamily="18" charset="0"/>
                <a:cs typeface="Times New Roman" panose="02020603050405020304" pitchFamily="18" charset="0"/>
              </a:rPr>
              <a:t>18%</a:t>
            </a:r>
            <a:r>
              <a:rPr lang="en-US" dirty="0">
                <a:latin typeface="Times New Roman" panose="02020603050405020304" pitchFamily="18" charset="0"/>
                <a:cs typeface="Times New Roman" panose="02020603050405020304" pitchFamily="18" charset="0"/>
              </a:rPr>
              <a:t> (27% in 2021)</a:t>
            </a:r>
          </a:p>
          <a:p>
            <a:pPr lvl="1"/>
            <a:r>
              <a:rPr lang="en-US" dirty="0">
                <a:latin typeface="Times New Roman" panose="02020603050405020304" pitchFamily="18" charset="0"/>
                <a:cs typeface="Times New Roman" panose="02020603050405020304" pitchFamily="18" charset="0"/>
              </a:rPr>
              <a:t>Quantitative: 33% (31% in 2021)</a:t>
            </a:r>
          </a:p>
          <a:p>
            <a:pPr lvl="1"/>
            <a:r>
              <a:rPr lang="en-US" dirty="0">
                <a:latin typeface="Times New Roman" panose="02020603050405020304" pitchFamily="18" charset="0"/>
                <a:cs typeface="Times New Roman" panose="02020603050405020304" pitchFamily="18" charset="0"/>
              </a:rPr>
              <a:t>Mixed Methods: 5% (2% in 2021)</a:t>
            </a:r>
          </a:p>
          <a:p>
            <a:pPr marL="457200" lvl="1" indent="0">
              <a:buNone/>
            </a:pPr>
            <a:r>
              <a:rPr lang="en-US" sz="800" dirty="0">
                <a:latin typeface="Times New Roman" panose="02020603050405020304" pitchFamily="18" charset="0"/>
                <a:cs typeface="Times New Roman" panose="02020603050405020304" pitchFamily="18" charset="0"/>
              </a:rPr>
              <a:t>2</a:t>
            </a:r>
          </a:p>
          <a:p>
            <a:r>
              <a:rPr lang="en-US" b="1" dirty="0">
                <a:latin typeface="Times New Roman" panose="02020603050405020304" pitchFamily="18" charset="0"/>
                <a:cs typeface="Times New Roman" panose="02020603050405020304" pitchFamily="18" charset="0"/>
              </a:rPr>
              <a:t>Topics</a:t>
            </a:r>
          </a:p>
          <a:p>
            <a:pPr lvl="1"/>
            <a:r>
              <a:rPr lang="en-US" dirty="0">
                <a:latin typeface="Times New Roman" panose="02020603050405020304" pitchFamily="18" charset="0"/>
                <a:cs typeface="Times New Roman" panose="02020603050405020304" pitchFamily="18" charset="0"/>
              </a:rPr>
              <a:t>Ethics: 41% (38% in 2021)</a:t>
            </a:r>
          </a:p>
          <a:p>
            <a:pPr lvl="1"/>
            <a:r>
              <a:rPr lang="en-US" dirty="0">
                <a:latin typeface="Times New Roman" panose="02020603050405020304" pitchFamily="18" charset="0"/>
                <a:cs typeface="Times New Roman" panose="02020603050405020304" pitchFamily="18" charset="0"/>
              </a:rPr>
              <a:t>Corporate Social Responsibility &amp; Performance: 42% (48% in 2021)</a:t>
            </a:r>
          </a:p>
          <a:p>
            <a:pPr lvl="1"/>
            <a:r>
              <a:rPr lang="en-US" dirty="0">
                <a:latin typeface="Times New Roman" panose="02020603050405020304" pitchFamily="18" charset="0"/>
                <a:cs typeface="Times New Roman" panose="02020603050405020304" pitchFamily="18" charset="0"/>
              </a:rPr>
              <a:t>Stakeholder Theory and Relationships: 30% (38% in 2021)</a:t>
            </a:r>
          </a:p>
          <a:p>
            <a:pPr lvl="1"/>
            <a:r>
              <a:rPr lang="en-US" dirty="0">
                <a:latin typeface="Times New Roman" panose="02020603050405020304" pitchFamily="18" charset="0"/>
                <a:cs typeface="Times New Roman" panose="02020603050405020304" pitchFamily="18" charset="0"/>
              </a:rPr>
              <a:t>Sustainability: 38% (35% in 2021)</a:t>
            </a:r>
          </a:p>
          <a:p>
            <a:pPr lvl="1"/>
            <a:r>
              <a:rPr lang="en-US" dirty="0">
                <a:latin typeface="Times New Roman" panose="02020603050405020304" pitchFamily="18" charset="0"/>
                <a:cs typeface="Times New Roman" panose="02020603050405020304" pitchFamily="18" charset="0"/>
              </a:rPr>
              <a:t>Other: 36% (30% in 2021)</a:t>
            </a:r>
          </a:p>
        </p:txBody>
      </p:sp>
    </p:spTree>
    <p:extLst>
      <p:ext uri="{BB962C8B-B14F-4D97-AF65-F5344CB8AC3E}">
        <p14:creationId xmlns:p14="http://schemas.microsoft.com/office/powerpoint/2010/main" val="1946031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Many Thanks to our Associate Editors!!!</a:t>
            </a:r>
            <a:endParaRPr lang="en-US" dirty="0"/>
          </a:p>
        </p:txBody>
      </p:sp>
      <p:sp>
        <p:nvSpPr>
          <p:cNvPr id="3" name="Content Placeholder 2"/>
          <p:cNvSpPr>
            <a:spLocks noGrp="1"/>
          </p:cNvSpPr>
          <p:nvPr>
            <p:ph idx="1"/>
          </p:nvPr>
        </p:nvSpPr>
        <p:spPr>
          <a:xfrm>
            <a:off x="838200" y="1690688"/>
            <a:ext cx="10515600" cy="4667250"/>
          </a:xfrm>
        </p:spPr>
        <p:txBody>
          <a:bodyPr numCol="4">
            <a:normAutofit/>
          </a:bodyPr>
          <a:lstStyle/>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Laura Albareda</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Felix Arndt</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Punit Arora</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Patrice Auger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Michael Barnett</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Nicholas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Bartkoski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Stephen Brammer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Michael Brown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Kenneth Butterfield</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Michael Cummings</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Nicolas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Dahan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Pamala Dillon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Paul Dunn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Wayne Eastman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Dawn Elm</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Naomi Gardberg</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Virginia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Gerde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Jean-Pascal Gond</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Jennifer Griffin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Timothy Hargrave</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Jeffrey Harrison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Anna Heikkinen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Timothy Hart</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Irene Henriques</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Theodora Issa</a:t>
            </a:r>
          </a:p>
          <a:p>
            <a:pPr marL="0" marR="0">
              <a:lnSpc>
                <a:spcPct val="100000"/>
              </a:lnSpc>
              <a:spcBef>
                <a:spcPts val="0"/>
              </a:spcBef>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Tanusree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Jain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Arno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Kourula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Johanna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Kujala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Jegoo Lee</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Jennifer Leigh</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Barrie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Litzky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Jeanne Logsdon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Céline Louche</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Emilio Marti</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Barry Mitnick</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Jingbie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Moon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Christine Moser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Peter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Mudrack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Miriam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Muethel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Jarrod Ormiston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Jason Pattit</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Stephen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Pavelin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Jo-Ellen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Pozner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Andreas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Rasche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Kathleen Rehbein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Scott Reynolds</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Elina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Riivari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Julia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Roloff</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Adele Santana</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Tobey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Scharding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Doug Schuler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Ali Shahzad</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Vivek Soundararajan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Lea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Stadtler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Erica Steckler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Sarah Stephen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Natalya Turkina</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Harry Van Buren</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Christian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Voegtlin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Sandra Waddock</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Jim Weber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Duane Windsor</a:t>
            </a:r>
          </a:p>
          <a:p>
            <a:pPr marL="0" marR="0">
              <a:lnSpc>
                <a:spcPct val="100000"/>
              </a:lnSpc>
              <a:spcBef>
                <a:spcPts val="0"/>
              </a:spcBef>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Richard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Wokutch</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395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57CDA-7EE5-1342-8FE4-BF7A3F514D95}"/>
              </a:ext>
            </a:extLst>
          </p:cNvPr>
          <p:cNvSpPr>
            <a:spLocks noGrp="1"/>
          </p:cNvSpPr>
          <p:nvPr>
            <p:ph type="ctrTitle"/>
          </p:nvPr>
        </p:nvSpPr>
        <p:spPr>
          <a:xfrm>
            <a:off x="1524000" y="316090"/>
            <a:ext cx="9144000" cy="846666"/>
          </a:xfrm>
        </p:spPr>
        <p:txBody>
          <a:bodyPr>
            <a:normAutofit fontScale="90000"/>
          </a:bodyPr>
          <a:lstStyle/>
          <a:p>
            <a:r>
              <a:rPr lang="en-US" dirty="0">
                <a:latin typeface="Times New Roman" panose="02020603050405020304" pitchFamily="18" charset="0"/>
                <a:cs typeface="Times New Roman" panose="02020603050405020304" pitchFamily="18" charset="0"/>
              </a:rPr>
              <a:t>Agenda</a:t>
            </a:r>
          </a:p>
        </p:txBody>
      </p:sp>
      <p:sp>
        <p:nvSpPr>
          <p:cNvPr id="3" name="Subtitle 2">
            <a:extLst>
              <a:ext uri="{FF2B5EF4-FFF2-40B4-BE49-F238E27FC236}">
                <a16:creationId xmlns:a16="http://schemas.microsoft.com/office/drawing/2014/main" id="{1E462167-7AFA-2F49-85CC-089E05EABA7A}"/>
              </a:ext>
            </a:extLst>
          </p:cNvPr>
          <p:cNvSpPr>
            <a:spLocks noGrp="1"/>
          </p:cNvSpPr>
          <p:nvPr>
            <p:ph type="subTitle" idx="1"/>
          </p:nvPr>
        </p:nvSpPr>
        <p:spPr>
          <a:xfrm>
            <a:off x="1524000" y="1478843"/>
            <a:ext cx="9144000" cy="4526845"/>
          </a:xfrm>
        </p:spPr>
        <p:txBody>
          <a:bodyPr>
            <a:normAutofit lnSpcReduction="10000"/>
          </a:bodyPr>
          <a:lstStyle/>
          <a:p>
            <a:pPr algn="l"/>
            <a:r>
              <a:rPr lang="en-US" sz="3600" dirty="0">
                <a:latin typeface="Times New Roman" panose="02020603050405020304" pitchFamily="18" charset="0"/>
                <a:cs typeface="Times New Roman" panose="02020603050405020304" pitchFamily="18" charset="0"/>
              </a:rPr>
              <a:t>Welcome, Appreciation, and Goodbyes</a:t>
            </a:r>
          </a:p>
          <a:p>
            <a:pPr algn="l"/>
            <a:endParaRPr lang="en-US" sz="800" dirty="0">
              <a:latin typeface="Times New Roman" panose="02020603050405020304" pitchFamily="18" charset="0"/>
              <a:cs typeface="Times New Roman" panose="02020603050405020304" pitchFamily="18" charset="0"/>
            </a:endParaRPr>
          </a:p>
          <a:p>
            <a:pPr algn="l"/>
            <a:r>
              <a:rPr lang="en-US" sz="3600" dirty="0">
                <a:latin typeface="Times New Roman" panose="02020603050405020304" pitchFamily="18" charset="0"/>
                <a:cs typeface="Times New Roman" panose="02020603050405020304" pitchFamily="18" charset="0"/>
              </a:rPr>
              <a:t>Officer and Committee Reports </a:t>
            </a:r>
          </a:p>
          <a:p>
            <a:pPr algn="l"/>
            <a:r>
              <a:rPr lang="en-US" sz="36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Best Dissertation Finalists</a:t>
            </a:r>
          </a:p>
          <a:p>
            <a:pPr algn="l"/>
            <a:r>
              <a:rPr lang="en-US" sz="2800" i="1" dirty="0">
                <a:latin typeface="Times New Roman" panose="02020603050405020304" pitchFamily="18" charset="0"/>
                <a:cs typeface="Times New Roman" panose="02020603050405020304" pitchFamily="18" charset="0"/>
              </a:rPr>
              <a:t>	Division Awards</a:t>
            </a:r>
          </a:p>
          <a:p>
            <a:pPr algn="l"/>
            <a:r>
              <a:rPr lang="en-US" sz="2800" i="1" dirty="0">
                <a:latin typeface="Times New Roman" panose="02020603050405020304" pitchFamily="18" charset="0"/>
                <a:cs typeface="Times New Roman" panose="02020603050405020304" pitchFamily="18" charset="0"/>
              </a:rPr>
              <a:t>	Sumner Marcus Award</a:t>
            </a:r>
          </a:p>
          <a:p>
            <a:pPr algn="l"/>
            <a:endParaRPr lang="en-US" sz="800" dirty="0">
              <a:latin typeface="Times New Roman" panose="02020603050405020304" pitchFamily="18" charset="0"/>
              <a:cs typeface="Times New Roman" panose="02020603050405020304" pitchFamily="18" charset="0"/>
            </a:endParaRPr>
          </a:p>
          <a:p>
            <a:pPr algn="l"/>
            <a:r>
              <a:rPr lang="en-US" sz="3600" dirty="0">
                <a:latin typeface="Times New Roman" panose="02020603050405020304" pitchFamily="18" charset="0"/>
                <a:cs typeface="Times New Roman" panose="02020603050405020304" pitchFamily="18" charset="0"/>
              </a:rPr>
              <a:t>New Business and Announcements</a:t>
            </a:r>
          </a:p>
          <a:p>
            <a:pPr algn="l"/>
            <a:endParaRPr lang="en-US" sz="800" dirty="0">
              <a:latin typeface="Times New Roman" panose="02020603050405020304" pitchFamily="18" charset="0"/>
              <a:cs typeface="Times New Roman" panose="02020603050405020304" pitchFamily="18" charset="0"/>
            </a:endParaRPr>
          </a:p>
          <a:p>
            <a:pPr algn="l"/>
            <a:r>
              <a:rPr lang="en-US" sz="3600" dirty="0">
                <a:latin typeface="Times New Roman" panose="02020603050405020304" pitchFamily="18" charset="0"/>
                <a:cs typeface="Times New Roman" panose="02020603050405020304" pitchFamily="18" charset="0"/>
              </a:rPr>
              <a:t>Adjourn and transition to SIM Social</a:t>
            </a:r>
          </a:p>
        </p:txBody>
      </p:sp>
    </p:spTree>
    <p:extLst>
      <p:ext uri="{BB962C8B-B14F-4D97-AF65-F5344CB8AC3E}">
        <p14:creationId xmlns:p14="http://schemas.microsoft.com/office/powerpoint/2010/main" val="1713512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9B34-7268-E646-BDC8-C1262C0F3BC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Please Sign Up to Review in 2023!</a:t>
            </a:r>
          </a:p>
        </p:txBody>
      </p:sp>
      <p:sp>
        <p:nvSpPr>
          <p:cNvPr id="3" name="Content Placeholder 2">
            <a:extLst>
              <a:ext uri="{FF2B5EF4-FFF2-40B4-BE49-F238E27FC236}">
                <a16:creationId xmlns:a16="http://schemas.microsoft.com/office/drawing/2014/main" id="{DE746198-4A82-6D4B-8D84-C7437804B2F0}"/>
              </a:ext>
            </a:extLst>
          </p:cNvPr>
          <p:cNvSpPr>
            <a:spLocks noGrp="1"/>
          </p:cNvSpPr>
          <p:nvPr>
            <p:ph idx="1"/>
          </p:nvPr>
        </p:nvSpPr>
        <p:spPr/>
        <p:txBody>
          <a:bodyPr>
            <a:normAutofit/>
          </a:bodyPr>
          <a:lstStyle/>
          <a:p>
            <a:pPr marL="0" indent="0">
              <a:buNone/>
            </a:pPr>
            <a:endParaRPr lang="en-US" dirty="0"/>
          </a:p>
          <a:p>
            <a:r>
              <a:rPr lang="en-US" dirty="0">
                <a:latin typeface="Times New Roman" panose="02020603050405020304" pitchFamily="18" charset="0"/>
                <a:cs typeface="Times New Roman" panose="02020603050405020304" pitchFamily="18" charset="0"/>
              </a:rPr>
              <a:t>Numbers have gone up a bit for reviewers – but we are still on a downward trend – and we have experienced more variable levels of reliability in review returns – firm commitment through review process remains key to maintaining integrity of review process</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WE STILL NEED MORE VOLUNTEERS!!!</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Michelle Westermann-Behaylo is our new PC: </a:t>
            </a:r>
          </a:p>
          <a:p>
            <a:pPr marL="0" indent="0">
              <a:buNone/>
            </a:pPr>
            <a:r>
              <a:rPr lang="en-US" dirty="0">
                <a:latin typeface="Times New Roman" panose="02020603050405020304" pitchFamily="18" charset="0"/>
                <a:cs typeface="Times New Roman" panose="02020603050405020304" pitchFamily="18" charset="0"/>
              </a:rPr>
              <a:t>	Email: </a:t>
            </a:r>
            <a:r>
              <a:rPr lang="en-GB" b="0" i="0" dirty="0">
                <a:solidFill>
                  <a:srgbClr val="1155CC"/>
                </a:solidFill>
                <a:effectLst/>
                <a:latin typeface="Arial" panose="020B0604020202020204" pitchFamily="34" charset="0"/>
                <a:hlinkClick r:id="rId2"/>
              </a:rPr>
              <a:t>SIM-abs@uva.nl</a:t>
            </a:r>
            <a:endParaRPr lang="en-GB" b="0" i="0" dirty="0">
              <a:solidFill>
                <a:srgbClr val="1155CC"/>
              </a:solidFill>
              <a:effectLst/>
              <a:latin typeface="Arial" panose="020B0604020202020204" pitchFamily="34"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154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3B0B-6F2F-D567-350F-4E4E42594D81}"/>
              </a:ext>
            </a:extLst>
          </p:cNvPr>
          <p:cNvSpPr>
            <a:spLocks noGrp="1"/>
          </p:cNvSpPr>
          <p:nvPr>
            <p:ph type="ctrTitle"/>
          </p:nvPr>
        </p:nvSpPr>
        <p:spPr/>
        <p:txBody>
          <a:bodyPr/>
          <a:lstStyle/>
          <a:p>
            <a:r>
              <a:rPr lang="en-US" dirty="0"/>
              <a:t>2022 SIM </a:t>
            </a:r>
            <a:br>
              <a:rPr lang="en-US" dirty="0"/>
            </a:br>
            <a:r>
              <a:rPr lang="en-US" dirty="0"/>
              <a:t>Doctoral Student Consortium</a:t>
            </a:r>
          </a:p>
        </p:txBody>
      </p:sp>
      <p:sp>
        <p:nvSpPr>
          <p:cNvPr id="3" name="Subtitle 2">
            <a:extLst>
              <a:ext uri="{FF2B5EF4-FFF2-40B4-BE49-F238E27FC236}">
                <a16:creationId xmlns:a16="http://schemas.microsoft.com/office/drawing/2014/main" id="{3E2AD05A-5E1B-9A80-E1DE-1C74A874AB1B}"/>
              </a:ext>
            </a:extLst>
          </p:cNvPr>
          <p:cNvSpPr>
            <a:spLocks noGrp="1"/>
          </p:cNvSpPr>
          <p:nvPr>
            <p:ph type="subTitle" idx="1"/>
          </p:nvPr>
        </p:nvSpPr>
        <p:spPr/>
        <p:txBody>
          <a:bodyPr/>
          <a:lstStyle/>
          <a:p>
            <a:r>
              <a:rPr lang="en-US" dirty="0"/>
              <a:t>Jo-Ellen </a:t>
            </a:r>
            <a:r>
              <a:rPr lang="en-US" dirty="0" err="1"/>
              <a:t>Pozner</a:t>
            </a:r>
            <a:r>
              <a:rPr lang="en-US" dirty="0"/>
              <a:t> and Julia </a:t>
            </a:r>
            <a:r>
              <a:rPr lang="en-US" dirty="0" err="1"/>
              <a:t>Roloff</a:t>
            </a:r>
            <a:endParaRPr lang="en-US" dirty="0"/>
          </a:p>
        </p:txBody>
      </p:sp>
    </p:spTree>
    <p:extLst>
      <p:ext uri="{BB962C8B-B14F-4D97-AF65-F5344CB8AC3E}">
        <p14:creationId xmlns:p14="http://schemas.microsoft.com/office/powerpoint/2010/main" val="2423658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A3CD-FF52-212F-F621-06A5040D15A4}"/>
              </a:ext>
            </a:extLst>
          </p:cNvPr>
          <p:cNvSpPr>
            <a:spLocks noGrp="1"/>
          </p:cNvSpPr>
          <p:nvPr>
            <p:ph type="title"/>
          </p:nvPr>
        </p:nvSpPr>
        <p:spPr/>
        <p:txBody>
          <a:bodyPr/>
          <a:lstStyle/>
          <a:p>
            <a:r>
              <a:rPr lang="en-US" dirty="0"/>
              <a:t>Virtual event, August 7</a:t>
            </a:r>
          </a:p>
        </p:txBody>
      </p:sp>
      <p:sp>
        <p:nvSpPr>
          <p:cNvPr id="3" name="Content Placeholder 2">
            <a:extLst>
              <a:ext uri="{FF2B5EF4-FFF2-40B4-BE49-F238E27FC236}">
                <a16:creationId xmlns:a16="http://schemas.microsoft.com/office/drawing/2014/main" id="{03AB997E-008F-2303-C1CD-886931E2FE4B}"/>
              </a:ext>
            </a:extLst>
          </p:cNvPr>
          <p:cNvSpPr>
            <a:spLocks noGrp="1"/>
          </p:cNvSpPr>
          <p:nvPr>
            <p:ph idx="1"/>
          </p:nvPr>
        </p:nvSpPr>
        <p:spPr/>
        <p:txBody>
          <a:bodyPr>
            <a:normAutofit/>
          </a:bodyPr>
          <a:lstStyle/>
          <a:p>
            <a:r>
              <a:rPr lang="en-GB" dirty="0"/>
              <a:t>Agenda</a:t>
            </a:r>
            <a:endParaRPr lang="en-US" dirty="0"/>
          </a:p>
          <a:p>
            <a:pPr marL="914400" lvl="1" indent="-457200">
              <a:buFont typeface="+mj-lt"/>
              <a:buAutoNum type="arabicPeriod"/>
            </a:pPr>
            <a:r>
              <a:rPr lang="en-GB" dirty="0"/>
              <a:t>Welcome and Introduction</a:t>
            </a:r>
            <a:endParaRPr lang="en-US" dirty="0"/>
          </a:p>
          <a:p>
            <a:pPr marL="914400" lvl="1" indent="-457200">
              <a:buFont typeface="+mj-lt"/>
              <a:buAutoNum type="arabicPeriod"/>
            </a:pPr>
            <a:r>
              <a:rPr lang="en-GB" dirty="0"/>
              <a:t>Dissertation, Job Market, and Career Panel</a:t>
            </a:r>
            <a:endParaRPr lang="en-US" dirty="0"/>
          </a:p>
          <a:p>
            <a:pPr marL="914400" lvl="1" indent="-457200">
              <a:buFont typeface="+mj-lt"/>
              <a:buAutoNum type="arabicPeriod"/>
            </a:pPr>
            <a:r>
              <a:rPr lang="en-GB" dirty="0"/>
              <a:t>Editors’ Panel </a:t>
            </a:r>
            <a:endParaRPr lang="en-US" dirty="0"/>
          </a:p>
          <a:p>
            <a:pPr marL="914400" lvl="1" indent="-457200">
              <a:buFont typeface="+mj-lt"/>
              <a:buAutoNum type="arabicPeriod"/>
            </a:pPr>
            <a:r>
              <a:rPr lang="en-GB" dirty="0"/>
              <a:t>Teaching Panel </a:t>
            </a:r>
          </a:p>
          <a:p>
            <a:pPr marL="914400" lvl="1" indent="-457200">
              <a:buFont typeface="+mj-lt"/>
              <a:buAutoNum type="arabicPeriod"/>
            </a:pPr>
            <a:r>
              <a:rPr lang="en-GB" dirty="0"/>
              <a:t>Ethics and the Academy</a:t>
            </a:r>
            <a:endParaRPr lang="en-US" dirty="0"/>
          </a:p>
          <a:p>
            <a:pPr marL="914400" lvl="1" indent="-457200">
              <a:buFont typeface="+mj-lt"/>
              <a:buAutoNum type="arabicPeriod"/>
            </a:pPr>
            <a:r>
              <a:rPr lang="en-GB" dirty="0"/>
              <a:t>Fireside Chat – Shawn Berman</a:t>
            </a:r>
          </a:p>
          <a:p>
            <a:pPr marL="914400" lvl="1" indent="-457200">
              <a:buFont typeface="+mj-lt"/>
              <a:buAutoNum type="arabicPeriod"/>
            </a:pPr>
            <a:endParaRPr lang="en-GB" dirty="0"/>
          </a:p>
          <a:p>
            <a:r>
              <a:rPr lang="en-GB" dirty="0"/>
              <a:t>Each student paired with SIM mentor </a:t>
            </a:r>
          </a:p>
        </p:txBody>
      </p:sp>
    </p:spTree>
    <p:extLst>
      <p:ext uri="{BB962C8B-B14F-4D97-AF65-F5344CB8AC3E}">
        <p14:creationId xmlns:p14="http://schemas.microsoft.com/office/powerpoint/2010/main" val="317778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2951-10DF-C14B-EEE3-5D8304CB3EB6}"/>
              </a:ext>
            </a:extLst>
          </p:cNvPr>
          <p:cNvSpPr>
            <a:spLocks noGrp="1"/>
          </p:cNvSpPr>
          <p:nvPr>
            <p:ph type="title"/>
          </p:nvPr>
        </p:nvSpPr>
        <p:spPr/>
        <p:txBody>
          <a:bodyPr/>
          <a:lstStyle/>
          <a:p>
            <a:r>
              <a:rPr lang="en-US" dirty="0"/>
              <a:t>Number of applicants and accepted students</a:t>
            </a:r>
          </a:p>
        </p:txBody>
      </p:sp>
      <p:sp>
        <p:nvSpPr>
          <p:cNvPr id="3" name="Content Placeholder 2">
            <a:extLst>
              <a:ext uri="{FF2B5EF4-FFF2-40B4-BE49-F238E27FC236}">
                <a16:creationId xmlns:a16="http://schemas.microsoft.com/office/drawing/2014/main" id="{453ED5D9-4AF2-05D0-BDC2-CDC8C16A09B8}"/>
              </a:ext>
            </a:extLst>
          </p:cNvPr>
          <p:cNvSpPr>
            <a:spLocks noGrp="1"/>
          </p:cNvSpPr>
          <p:nvPr>
            <p:ph sz="half" idx="1"/>
          </p:nvPr>
        </p:nvSpPr>
        <p:spPr>
          <a:xfrm>
            <a:off x="7859485" y="2214449"/>
            <a:ext cx="4147457" cy="3889375"/>
          </a:xfrm>
        </p:spPr>
        <p:txBody>
          <a:bodyPr/>
          <a:lstStyle/>
          <a:p>
            <a:r>
              <a:rPr lang="en-US" dirty="0"/>
              <a:t>Reasons for non-acceptance:</a:t>
            </a:r>
          </a:p>
          <a:p>
            <a:pPr lvl="1"/>
            <a:r>
              <a:rPr lang="en-US" dirty="0"/>
              <a:t>Too early in their PhD program</a:t>
            </a:r>
          </a:p>
          <a:p>
            <a:pPr lvl="1"/>
            <a:r>
              <a:rPr lang="en-US" dirty="0"/>
              <a:t>Inappropriate research topic </a:t>
            </a:r>
          </a:p>
          <a:p>
            <a:pPr lvl="1"/>
            <a:r>
              <a:rPr lang="en-US" dirty="0"/>
              <a:t>Missed deadline</a:t>
            </a:r>
          </a:p>
          <a:p>
            <a:endParaRPr lang="en-US" dirty="0"/>
          </a:p>
        </p:txBody>
      </p:sp>
      <p:graphicFrame>
        <p:nvGraphicFramePr>
          <p:cNvPr id="6" name="Content Placeholder 5">
            <a:extLst>
              <a:ext uri="{FF2B5EF4-FFF2-40B4-BE49-F238E27FC236}">
                <a16:creationId xmlns:a16="http://schemas.microsoft.com/office/drawing/2014/main" id="{3F8932F3-6004-10E2-2A84-CA3FBCC30F1A}"/>
              </a:ext>
            </a:extLst>
          </p:cNvPr>
          <p:cNvGraphicFramePr>
            <a:graphicFrameLocks noGrp="1"/>
          </p:cNvGraphicFramePr>
          <p:nvPr>
            <p:ph sz="half" idx="2"/>
          </p:nvPr>
        </p:nvGraphicFramePr>
        <p:xfrm>
          <a:off x="642257" y="1581830"/>
          <a:ext cx="7064829" cy="48021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9177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D633-1BAB-4A6D-DE25-95CCAD925738}"/>
              </a:ext>
            </a:extLst>
          </p:cNvPr>
          <p:cNvSpPr>
            <a:spLocks noGrp="1"/>
          </p:cNvSpPr>
          <p:nvPr>
            <p:ph type="title"/>
          </p:nvPr>
        </p:nvSpPr>
        <p:spPr/>
        <p:txBody>
          <a:bodyPr/>
          <a:lstStyle/>
          <a:p>
            <a:r>
              <a:rPr lang="en-US" dirty="0"/>
              <a:t>Student participants at a glance</a:t>
            </a:r>
          </a:p>
        </p:txBody>
      </p:sp>
      <p:sp>
        <p:nvSpPr>
          <p:cNvPr id="3" name="Content Placeholder 2">
            <a:extLst>
              <a:ext uri="{FF2B5EF4-FFF2-40B4-BE49-F238E27FC236}">
                <a16:creationId xmlns:a16="http://schemas.microsoft.com/office/drawing/2014/main" id="{35ADA086-3688-07E6-6C53-EBAB6E849042}"/>
              </a:ext>
            </a:extLst>
          </p:cNvPr>
          <p:cNvSpPr>
            <a:spLocks noGrp="1"/>
          </p:cNvSpPr>
          <p:nvPr>
            <p:ph sz="half" idx="1"/>
          </p:nvPr>
        </p:nvSpPr>
        <p:spPr/>
        <p:txBody>
          <a:bodyPr/>
          <a:lstStyle/>
          <a:p>
            <a:endParaRPr lang="en-US" dirty="0"/>
          </a:p>
          <a:p>
            <a:r>
              <a:rPr lang="en-US" dirty="0"/>
              <a:t>64% female</a:t>
            </a:r>
          </a:p>
          <a:p>
            <a:r>
              <a:rPr lang="en-US" dirty="0"/>
              <a:t>22 requested scholarships/vouchers</a:t>
            </a:r>
          </a:p>
          <a:p>
            <a:r>
              <a:rPr lang="en-US" dirty="0"/>
              <a:t>Average 2 years as SIM members</a:t>
            </a:r>
          </a:p>
        </p:txBody>
      </p:sp>
      <p:pic>
        <p:nvPicPr>
          <p:cNvPr id="8" name="Content Placeholder 7">
            <a:extLst>
              <a:ext uri="{FF2B5EF4-FFF2-40B4-BE49-F238E27FC236}">
                <a16:creationId xmlns:a16="http://schemas.microsoft.com/office/drawing/2014/main" id="{84E55B68-3606-568D-F73E-54BAFC11E6DD}"/>
              </a:ext>
            </a:extLst>
          </p:cNvPr>
          <p:cNvPicPr>
            <a:picLocks noGrp="1" noChangeAspect="1"/>
          </p:cNvPicPr>
          <p:nvPr>
            <p:ph sz="half" idx="2"/>
          </p:nvPr>
        </p:nvPicPr>
        <p:blipFill>
          <a:blip r:embed="rId2"/>
          <a:stretch>
            <a:fillRect/>
          </a:stretch>
        </p:blipFill>
        <p:spPr>
          <a:xfrm>
            <a:off x="6172199" y="1690689"/>
            <a:ext cx="5651689" cy="4266350"/>
          </a:xfrm>
          <a:prstGeom prst="rect">
            <a:avLst/>
          </a:prstGeom>
        </p:spPr>
      </p:pic>
    </p:spTree>
    <p:extLst>
      <p:ext uri="{BB962C8B-B14F-4D97-AF65-F5344CB8AC3E}">
        <p14:creationId xmlns:p14="http://schemas.microsoft.com/office/powerpoint/2010/main" val="396244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3BEC3-8E0A-414C-5370-2817D79653EF}"/>
              </a:ext>
            </a:extLst>
          </p:cNvPr>
          <p:cNvSpPr>
            <a:spLocks noGrp="1"/>
          </p:cNvSpPr>
          <p:nvPr>
            <p:ph type="title"/>
          </p:nvPr>
        </p:nvSpPr>
        <p:spPr/>
        <p:txBody>
          <a:bodyPr/>
          <a:lstStyle/>
          <a:p>
            <a:r>
              <a:rPr lang="en-US" dirty="0"/>
              <a:t>Thank you to our participants!</a:t>
            </a:r>
          </a:p>
        </p:txBody>
      </p:sp>
      <p:pic>
        <p:nvPicPr>
          <p:cNvPr id="5" name="Picture 4">
            <a:extLst>
              <a:ext uri="{FF2B5EF4-FFF2-40B4-BE49-F238E27FC236}">
                <a16:creationId xmlns:a16="http://schemas.microsoft.com/office/drawing/2014/main" id="{35FCC0EE-008D-3294-A62A-27FE0EDEE8FE}"/>
              </a:ext>
            </a:extLst>
          </p:cNvPr>
          <p:cNvPicPr>
            <a:picLocks noChangeAspect="1"/>
          </p:cNvPicPr>
          <p:nvPr/>
        </p:nvPicPr>
        <p:blipFill>
          <a:blip r:embed="rId2"/>
          <a:stretch>
            <a:fillRect/>
          </a:stretch>
        </p:blipFill>
        <p:spPr>
          <a:xfrm>
            <a:off x="970645" y="1469572"/>
            <a:ext cx="10566398" cy="4876799"/>
          </a:xfrm>
          <a:prstGeom prst="rect">
            <a:avLst/>
          </a:prstGeom>
        </p:spPr>
      </p:pic>
    </p:spTree>
    <p:extLst>
      <p:ext uri="{BB962C8B-B14F-4D97-AF65-F5344CB8AC3E}">
        <p14:creationId xmlns:p14="http://schemas.microsoft.com/office/powerpoint/2010/main" val="3077648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8f6f11b322_2_0"/>
          <p:cNvSpPr txBox="1">
            <a:spLocks noGrp="1"/>
          </p:cNvSpPr>
          <p:nvPr>
            <p:ph type="ctrTitle"/>
          </p:nvPr>
        </p:nvSpPr>
        <p:spPr>
          <a:xfrm>
            <a:off x="1461300" y="307438"/>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SIM-ONE Junior Faculty Consortium Report</a:t>
            </a:r>
            <a:endParaRPr b="1" dirty="0">
              <a:latin typeface="Times New Roman" panose="02020603050405020304" pitchFamily="18" charset="0"/>
              <a:cs typeface="Times New Roman" panose="02020603050405020304" pitchFamily="18" charset="0"/>
            </a:endParaRPr>
          </a:p>
        </p:txBody>
      </p:sp>
      <p:sp>
        <p:nvSpPr>
          <p:cNvPr id="85" name="Google Shape;85;g8f6f11b322_2_0"/>
          <p:cNvSpPr txBox="1">
            <a:spLocks noGrp="1"/>
          </p:cNvSpPr>
          <p:nvPr>
            <p:ph type="subTitle" idx="1"/>
          </p:nvPr>
        </p:nvSpPr>
        <p:spPr>
          <a:xfrm>
            <a:off x="1461300" y="2695138"/>
            <a:ext cx="9144000" cy="2279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800" dirty="0">
                <a:latin typeface="Times New Roman" panose="02020603050405020304" pitchFamily="18" charset="0"/>
                <a:cs typeface="Times New Roman" panose="02020603050405020304" pitchFamily="18" charset="0"/>
              </a:rPr>
              <a:t>Susana Esper – Jason </a:t>
            </a:r>
            <a:r>
              <a:rPr lang="en-US" sz="2800" dirty="0" err="1">
                <a:latin typeface="Times New Roman" panose="02020603050405020304" pitchFamily="18" charset="0"/>
                <a:cs typeface="Times New Roman" panose="02020603050405020304" pitchFamily="18" charset="0"/>
              </a:rPr>
              <a:t>Pattit</a:t>
            </a:r>
            <a:endParaRPr sz="1400" i="1" dirty="0">
              <a:latin typeface="Times New Roman" panose="02020603050405020304" pitchFamily="18" charset="0"/>
              <a:ea typeface="Arial"/>
              <a:cs typeface="Times New Roman" panose="02020603050405020304" pitchFamily="18" charset="0"/>
              <a:sym typeface="Arial"/>
            </a:endParaRPr>
          </a:p>
          <a:p>
            <a:pPr marL="0" lvl="0" indent="0" algn="ctr" rtl="0">
              <a:spcBef>
                <a:spcPts val="1000"/>
              </a:spcBef>
              <a:spcAft>
                <a:spcPts val="0"/>
              </a:spcAft>
              <a:buNone/>
            </a:pPr>
            <a:endParaRPr dirty="0">
              <a:latin typeface="Times New Roman" panose="02020603050405020304" pitchFamily="18" charset="0"/>
              <a:cs typeface="Times New Roman" panose="02020603050405020304" pitchFamily="18" charset="0"/>
            </a:endParaRPr>
          </a:p>
          <a:p>
            <a:pPr marL="0" lvl="0" indent="0" algn="ctr" rtl="0">
              <a:spcBef>
                <a:spcPts val="1000"/>
              </a:spcBef>
              <a:spcAft>
                <a:spcPts val="0"/>
              </a:spcAft>
              <a:buNone/>
            </a:pPr>
            <a:r>
              <a:rPr lang="en-US" dirty="0">
                <a:latin typeface="Times New Roman" panose="02020603050405020304" pitchFamily="18" charset="0"/>
                <a:cs typeface="Times New Roman" panose="02020603050405020304" pitchFamily="18" charset="0"/>
              </a:rPr>
              <a:t>SIM Governance Meeting – 2022  </a:t>
            </a:r>
          </a:p>
          <a:p>
            <a:pPr marL="0" lvl="0" indent="0" algn="ctr" rtl="0">
              <a:spcBef>
                <a:spcPts val="1000"/>
              </a:spcBef>
              <a:spcAft>
                <a:spcPts val="0"/>
              </a:spcAft>
              <a:buNone/>
            </a:pPr>
            <a:r>
              <a:rPr lang="en-US" dirty="0">
                <a:latin typeface="Times New Roman" panose="02020603050405020304" pitchFamily="18" charset="0"/>
                <a:cs typeface="Times New Roman" panose="02020603050405020304" pitchFamily="18" charset="0"/>
              </a:rPr>
              <a:t>Academy of Management Annual Meeting</a:t>
            </a:r>
            <a:endParaRPr dirty="0">
              <a:latin typeface="Times New Roman" panose="02020603050405020304" pitchFamily="18" charset="0"/>
              <a:cs typeface="Times New Roman" panose="02020603050405020304" pitchFamily="18" charset="0"/>
            </a:endParaRPr>
          </a:p>
          <a:p>
            <a:pPr marL="0" lvl="0" indent="0" algn="ctr" rtl="0">
              <a:spcBef>
                <a:spcPts val="1000"/>
              </a:spcBef>
              <a:spcAft>
                <a:spcPts val="0"/>
              </a:spcAft>
              <a:buNone/>
            </a:pPr>
            <a:r>
              <a:rPr lang="en-US" i="1" dirty="0">
                <a:latin typeface="Times New Roman" panose="02020603050405020304" pitchFamily="18" charset="0"/>
                <a:cs typeface="Times New Roman" panose="02020603050405020304" pitchFamily="18" charset="0"/>
              </a:rPr>
              <a:t>August 8th, 2022</a:t>
            </a:r>
            <a:endParaRPr i="1" dirty="0">
              <a:latin typeface="Times New Roman" panose="02020603050405020304" pitchFamily="18" charset="0"/>
              <a:cs typeface="Times New Roman" panose="02020603050405020304" pitchFamily="18" charset="0"/>
            </a:endParaRPr>
          </a:p>
          <a:p>
            <a:pPr marL="0" lvl="0" indent="0" algn="ctr" rtl="0">
              <a:spcBef>
                <a:spcPts val="1000"/>
              </a:spcBef>
              <a:spcAft>
                <a:spcPts val="0"/>
              </a:spcAft>
              <a:buNone/>
            </a:pPr>
            <a:endParaRPr dirty="0"/>
          </a:p>
        </p:txBody>
      </p:sp>
      <p:pic>
        <p:nvPicPr>
          <p:cNvPr id="86" name="Google Shape;86;g8f6f11b322_2_0"/>
          <p:cNvPicPr preferRelativeResize="0"/>
          <p:nvPr/>
        </p:nvPicPr>
        <p:blipFill>
          <a:blip r:embed="rId3">
            <a:alphaModFix/>
          </a:blip>
          <a:stretch>
            <a:fillRect/>
          </a:stretch>
        </p:blipFill>
        <p:spPr>
          <a:xfrm>
            <a:off x="139850" y="5510413"/>
            <a:ext cx="6991350" cy="1152525"/>
          </a:xfrm>
          <a:prstGeom prst="rect">
            <a:avLst/>
          </a:prstGeom>
          <a:noFill/>
          <a:ln>
            <a:noFill/>
          </a:ln>
        </p:spPr>
      </p:pic>
    </p:spTree>
    <p:extLst>
      <p:ext uri="{BB962C8B-B14F-4D97-AF65-F5344CB8AC3E}">
        <p14:creationId xmlns:p14="http://schemas.microsoft.com/office/powerpoint/2010/main" val="2531960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p:nvPr/>
        </p:nvSpPr>
        <p:spPr>
          <a:xfrm>
            <a:off x="358574" y="0"/>
            <a:ext cx="11359800" cy="12468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5850"/>
              <a:buFont typeface="Calibri"/>
              <a:buNone/>
            </a:pPr>
            <a:r>
              <a:rPr lang="en-US" sz="4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SIM-ONE Junior Faculty Consortium</a:t>
            </a:r>
            <a:endParaRPr sz="1600" dirty="0">
              <a:latin typeface="Times New Roman" panose="02020603050405020304" pitchFamily="18" charset="0"/>
              <a:cs typeface="Times New Roman" panose="02020603050405020304" pitchFamily="18" charset="0"/>
            </a:endParaRPr>
          </a:p>
        </p:txBody>
      </p:sp>
      <p:sp>
        <p:nvSpPr>
          <p:cNvPr id="92" name="Google Shape;92;p1"/>
          <p:cNvSpPr txBox="1"/>
          <p:nvPr/>
        </p:nvSpPr>
        <p:spPr>
          <a:xfrm>
            <a:off x="2026662" y="1685913"/>
            <a:ext cx="4335345" cy="1192188"/>
          </a:xfrm>
          <a:prstGeom prst="rect">
            <a:avLst/>
          </a:prstGeom>
          <a:noFill/>
          <a:ln>
            <a:noFill/>
          </a:ln>
        </p:spPr>
        <p:txBody>
          <a:bodyPr spcFirstLastPara="1" wrap="square" lIns="91425" tIns="45700" rIns="91425" bIns="45700" anchor="t" anchorCtr="0">
            <a:normAutofit/>
          </a:bodyPr>
          <a:lstStyle/>
          <a:p>
            <a:pPr lvl="0" algn="l" rtl="0">
              <a:lnSpc>
                <a:spcPct val="90000"/>
              </a:lnSpc>
              <a:spcBef>
                <a:spcPts val="600"/>
              </a:spcBef>
              <a:spcAft>
                <a:spcPts val="0"/>
              </a:spcAft>
            </a:pPr>
            <a:r>
              <a:rPr lang="en-US" sz="2000" b="1" i="1" dirty="0">
                <a:solidFill>
                  <a:schemeClr val="accent1">
                    <a:lumMod val="75000"/>
                  </a:schemeClr>
                </a:solidFill>
                <a:latin typeface="Times New Roman" panose="02020603050405020304" pitchFamily="18" charset="0"/>
                <a:ea typeface="Calibri"/>
                <a:cs typeface="Times New Roman" panose="02020603050405020304" pitchFamily="18" charset="0"/>
                <a:sym typeface="Calibri"/>
              </a:rPr>
              <a:t>SIM Reps (lead division):</a:t>
            </a:r>
            <a:endParaRPr lang="en-US" sz="2000" b="1" dirty="0">
              <a:solidFill>
                <a:schemeClr val="accent1">
                  <a:lumMod val="75000"/>
                </a:schemeClr>
              </a:solidFill>
              <a:latin typeface="Times New Roman" panose="02020603050405020304" pitchFamily="18" charset="0"/>
              <a:ea typeface="Calibri"/>
              <a:cs typeface="Times New Roman" panose="02020603050405020304" pitchFamily="18" charset="0"/>
              <a:sym typeface="Calibri"/>
            </a:endParaRPr>
          </a:p>
          <a:p>
            <a:pPr marL="342900" lvl="0" indent="-342900" algn="l" rtl="0">
              <a:lnSpc>
                <a:spcPct val="90000"/>
              </a:lnSpc>
              <a:spcBef>
                <a:spcPts val="600"/>
              </a:spcBef>
              <a:spcAft>
                <a:spcPts val="0"/>
              </a:spcAft>
              <a:buFont typeface="Arial" panose="020B0604020202020204" pitchFamily="34" charset="0"/>
              <a:buChar char="•"/>
            </a:pP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Susana Esper</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a:p>
            <a:pPr marL="342900" lvl="0" indent="-342900" algn="l" rtl="0">
              <a:lnSpc>
                <a:spcPct val="90000"/>
              </a:lnSpc>
              <a:spcBef>
                <a:spcPts val="600"/>
              </a:spcBef>
              <a:spcAft>
                <a:spcPts val="0"/>
              </a:spcAft>
              <a:buFont typeface="Arial" panose="020B0604020202020204" pitchFamily="34" charset="0"/>
              <a:buChar char="•"/>
            </a:pP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Jason </a:t>
            </a:r>
            <a:r>
              <a:rPr lang="en-US" sz="2000" dirty="0" err="1">
                <a:solidFill>
                  <a:schemeClr val="dk1"/>
                </a:solidFill>
                <a:latin typeface="Times New Roman" panose="02020603050405020304" pitchFamily="18" charset="0"/>
                <a:ea typeface="Calibri"/>
                <a:cs typeface="Times New Roman" panose="02020603050405020304" pitchFamily="18" charset="0"/>
                <a:sym typeface="Calibri"/>
              </a:rPr>
              <a:t>Pattit</a:t>
            </a:r>
            <a:endParaRPr sz="2000"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ctr" rtl="0">
              <a:lnSpc>
                <a:spcPct val="80000"/>
              </a:lnSpc>
              <a:spcBef>
                <a:spcPts val="600"/>
              </a:spcBef>
              <a:spcAft>
                <a:spcPts val="0"/>
              </a:spcAft>
              <a:buClr>
                <a:schemeClr val="dk1"/>
              </a:buClr>
              <a:buSzPts val="2400"/>
              <a:buFont typeface="Arial"/>
              <a:buNone/>
            </a:pPr>
            <a:endParaRPr sz="2000" b="0" i="0" u="none" strike="noStrike" cap="none" dirty="0">
              <a:solidFill>
                <a:schemeClr val="dk1"/>
              </a:solidFill>
              <a:latin typeface="Calibri"/>
              <a:ea typeface="Calibri"/>
              <a:cs typeface="Calibri"/>
              <a:sym typeface="Calibri"/>
            </a:endParaRPr>
          </a:p>
          <a:p>
            <a:pPr marL="457200" marR="0" lvl="1" indent="0" algn="ctr" rtl="0">
              <a:lnSpc>
                <a:spcPct val="80000"/>
              </a:lnSpc>
              <a:spcBef>
                <a:spcPts val="60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ctr" rtl="0">
              <a:lnSpc>
                <a:spcPct val="90000"/>
              </a:lnSpc>
              <a:spcBef>
                <a:spcPts val="600"/>
              </a:spcBef>
              <a:spcAft>
                <a:spcPts val="0"/>
              </a:spcAft>
              <a:buClr>
                <a:schemeClr val="dk1"/>
              </a:buClr>
              <a:buSzPts val="2400"/>
              <a:buFont typeface="Arial"/>
              <a:buNone/>
            </a:pPr>
            <a:endParaRPr sz="2000" b="0" i="0" u="none" strike="noStrike" cap="none" dirty="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730323F-968D-5D4A-BAD3-E8EA1497BB87}"/>
              </a:ext>
            </a:extLst>
          </p:cNvPr>
          <p:cNvSpPr/>
          <p:nvPr/>
        </p:nvSpPr>
        <p:spPr>
          <a:xfrm>
            <a:off x="6229004" y="1743398"/>
            <a:ext cx="4843548" cy="1077218"/>
          </a:xfrm>
          <a:prstGeom prst="rect">
            <a:avLst/>
          </a:prstGeom>
        </p:spPr>
        <p:txBody>
          <a:bodyPr wrap="square">
            <a:spAutoFit/>
          </a:bodyPr>
          <a:lstStyle/>
          <a:p>
            <a:pPr lvl="0">
              <a:lnSpc>
                <a:spcPct val="90000"/>
              </a:lnSpc>
              <a:spcBef>
                <a:spcPts val="600"/>
              </a:spcBef>
            </a:pPr>
            <a:r>
              <a:rPr lang="en-US" sz="2000" b="1" i="1" dirty="0">
                <a:solidFill>
                  <a:schemeClr val="accent1">
                    <a:lumMod val="75000"/>
                  </a:schemeClr>
                </a:solidFill>
                <a:latin typeface="Times New Roman" panose="02020603050405020304" pitchFamily="18" charset="0"/>
                <a:ea typeface="Calibri"/>
                <a:cs typeface="Times New Roman" panose="02020603050405020304" pitchFamily="18" charset="0"/>
                <a:sym typeface="Calibri"/>
              </a:rPr>
              <a:t>ONE Reps</a:t>
            </a:r>
            <a:r>
              <a:rPr lang="en-US" sz="2000" b="1" dirty="0">
                <a:solidFill>
                  <a:schemeClr val="accent1">
                    <a:lumMod val="75000"/>
                  </a:schemeClr>
                </a:solidFill>
                <a:latin typeface="Times New Roman" panose="02020603050405020304" pitchFamily="18" charset="0"/>
                <a:ea typeface="Calibri"/>
                <a:cs typeface="Times New Roman" panose="02020603050405020304" pitchFamily="18" charset="0"/>
                <a:sym typeface="Calibri"/>
              </a:rPr>
              <a:t>: </a:t>
            </a:r>
          </a:p>
          <a:p>
            <a:pPr marL="342900" lvl="0" indent="-342900">
              <a:lnSpc>
                <a:spcPct val="90000"/>
              </a:lnSpc>
              <a:spcBef>
                <a:spcPts val="600"/>
              </a:spcBef>
              <a:buFont typeface="Arial" panose="020B0604020202020204" pitchFamily="34" charset="0"/>
              <a:buChar char="•"/>
            </a:pP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Amanda Williams</a:t>
            </a:r>
          </a:p>
          <a:p>
            <a:pPr marL="342900" lvl="0" indent="-342900">
              <a:lnSpc>
                <a:spcPct val="90000"/>
              </a:lnSpc>
              <a:spcBef>
                <a:spcPts val="600"/>
              </a:spcBef>
              <a:buFont typeface="Arial" panose="020B0604020202020204" pitchFamily="34" charset="0"/>
              <a:buChar char="•"/>
            </a:pP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Ju Young Lee</a:t>
            </a:r>
          </a:p>
        </p:txBody>
      </p:sp>
      <p:sp>
        <p:nvSpPr>
          <p:cNvPr id="3" name="Rectangle 2">
            <a:extLst>
              <a:ext uri="{FF2B5EF4-FFF2-40B4-BE49-F238E27FC236}">
                <a16:creationId xmlns:a16="http://schemas.microsoft.com/office/drawing/2014/main" id="{92A8D1C5-8FE3-CB40-91B1-4573FC4B75EF}"/>
              </a:ext>
            </a:extLst>
          </p:cNvPr>
          <p:cNvSpPr/>
          <p:nvPr/>
        </p:nvSpPr>
        <p:spPr>
          <a:xfrm>
            <a:off x="1185127" y="3523211"/>
            <a:ext cx="10087753" cy="2994666"/>
          </a:xfrm>
          <a:prstGeom prst="rect">
            <a:avLst/>
          </a:prstGeom>
        </p:spPr>
        <p:txBody>
          <a:bodyPr wrap="square">
            <a:spAutoFit/>
          </a:bodyPr>
          <a:lstStyle/>
          <a:p>
            <a:pPr lvl="0">
              <a:lnSpc>
                <a:spcPct val="80000"/>
              </a:lnSpc>
              <a:spcBef>
                <a:spcPts val="600"/>
              </a:spcBef>
            </a:pPr>
            <a:r>
              <a:rPr lang="en-US" sz="2400" b="1" i="1" dirty="0">
                <a:solidFill>
                  <a:schemeClr val="accent1">
                    <a:lumMod val="75000"/>
                  </a:schemeClr>
                </a:solidFill>
                <a:latin typeface="Times New Roman" panose="02020603050405020304" pitchFamily="18" charset="0"/>
                <a:ea typeface="Calibri"/>
                <a:cs typeface="Times New Roman" panose="02020603050405020304" pitchFamily="18" charset="0"/>
                <a:sym typeface="Calibri"/>
              </a:rPr>
              <a:t>Participants</a:t>
            </a:r>
            <a:r>
              <a:rPr lang="en-US" sz="2400" b="1" dirty="0">
                <a:solidFill>
                  <a:schemeClr val="accent1">
                    <a:lumMod val="75000"/>
                  </a:schemeClr>
                </a:solidFill>
                <a:latin typeface="Times New Roman" panose="02020603050405020304" pitchFamily="18" charset="0"/>
                <a:ea typeface="Calibri"/>
                <a:cs typeface="Times New Roman" panose="02020603050405020304" pitchFamily="18" charset="0"/>
                <a:sym typeface="Calibri"/>
              </a:rPr>
              <a:t>: </a:t>
            </a:r>
          </a:p>
          <a:p>
            <a:pPr marL="457200" indent="-381000">
              <a:lnSpc>
                <a:spcPct val="80000"/>
              </a:lnSpc>
              <a:spcBef>
                <a:spcPts val="600"/>
              </a:spcBef>
              <a:buClr>
                <a:schemeClr val="dk1"/>
              </a:buClr>
              <a:buSzPts val="2400"/>
              <a:buFont typeface="Arial" panose="020B0604020202020204" pitchFamily="34" charset="0"/>
              <a:buChar char="•"/>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19 Junior Faculty (15 in total last year):</a:t>
            </a:r>
          </a:p>
          <a:p>
            <a:pPr marL="76200" lvl="3">
              <a:lnSpc>
                <a:spcPct val="80000"/>
              </a:lnSpc>
              <a:spcBef>
                <a:spcPts val="600"/>
              </a:spcBef>
              <a:buClr>
                <a:schemeClr val="dk1"/>
              </a:buClr>
              <a:buSzPts val="2400"/>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Europe (12)</a:t>
            </a:r>
          </a:p>
          <a:p>
            <a:pPr marL="76200" lvl="3">
              <a:lnSpc>
                <a:spcPct val="80000"/>
              </a:lnSpc>
              <a:spcBef>
                <a:spcPts val="600"/>
              </a:spcBef>
              <a:buClr>
                <a:schemeClr val="dk1"/>
              </a:buClr>
              <a:buSzPts val="2400"/>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North America (5)</a:t>
            </a:r>
          </a:p>
          <a:p>
            <a:pPr marL="76200" lvl="3">
              <a:lnSpc>
                <a:spcPct val="80000"/>
              </a:lnSpc>
              <a:spcBef>
                <a:spcPts val="600"/>
              </a:spcBef>
              <a:buClr>
                <a:schemeClr val="dk1"/>
              </a:buClr>
              <a:buSzPts val="2400"/>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Asia (1)</a:t>
            </a:r>
          </a:p>
          <a:p>
            <a:pPr marL="76200" lvl="3">
              <a:lnSpc>
                <a:spcPct val="80000"/>
              </a:lnSpc>
              <a:spcBef>
                <a:spcPts val="600"/>
              </a:spcBef>
              <a:buClr>
                <a:schemeClr val="dk1"/>
              </a:buClr>
              <a:buSzPts val="2400"/>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	Latin America (1) </a:t>
            </a:r>
          </a:p>
          <a:p>
            <a:pPr marL="419100" lvl="3" indent="-342900">
              <a:lnSpc>
                <a:spcPct val="80000"/>
              </a:lnSpc>
              <a:spcBef>
                <a:spcPts val="600"/>
              </a:spcBef>
              <a:buClr>
                <a:schemeClr val="dk1"/>
              </a:buClr>
              <a:buSzPts val="2400"/>
              <a:buFont typeface="Arial" panose="020B0604020202020204" pitchFamily="34" charset="0"/>
              <a:buChar char="•"/>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20 Senior Faculty from around the globe</a:t>
            </a:r>
          </a:p>
          <a:p>
            <a:pPr marL="419100" lvl="3" indent="-342900">
              <a:lnSpc>
                <a:spcPct val="80000"/>
              </a:lnSpc>
              <a:spcBef>
                <a:spcPts val="600"/>
              </a:spcBef>
              <a:buClr>
                <a:schemeClr val="dk1"/>
              </a:buClr>
              <a:buSzPts val="2400"/>
              <a:buFont typeface="Arial" panose="020B0604020202020204" pitchFamily="34" charset="0"/>
              <a:buChar char="•"/>
            </a:pPr>
            <a:r>
              <a:rPr lang="en-US" sz="2400" dirty="0">
                <a:solidFill>
                  <a:schemeClr val="dk1"/>
                </a:solidFill>
                <a:latin typeface="Times New Roman" panose="02020603050405020304" pitchFamily="18" charset="0"/>
                <a:ea typeface="Calibri"/>
                <a:cs typeface="Times New Roman" panose="02020603050405020304" pitchFamily="18" charset="0"/>
                <a:sym typeface="Calibri"/>
              </a:rPr>
              <a:t>Finalist -SIM-ONE award for best outreach activities</a:t>
            </a:r>
            <a:endParaRPr lang="en-US" sz="2400" dirty="0">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199856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375671" y="-310342"/>
            <a:ext cx="11218985" cy="12660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Times New Roman" panose="02020603050405020304" pitchFamily="18" charset="0"/>
                <a:cs typeface="Times New Roman" panose="02020603050405020304" pitchFamily="18" charset="0"/>
              </a:rPr>
              <a:t>Highlights</a:t>
            </a:r>
            <a:endParaRPr dirty="0">
              <a:latin typeface="Times New Roman" panose="02020603050405020304" pitchFamily="18" charset="0"/>
              <a:cs typeface="Times New Roman" panose="02020603050405020304" pitchFamily="18" charset="0"/>
            </a:endParaRPr>
          </a:p>
        </p:txBody>
      </p:sp>
      <p:sp>
        <p:nvSpPr>
          <p:cNvPr id="98" name="Google Shape;98;p2"/>
          <p:cNvSpPr txBox="1">
            <a:spLocks noGrp="1"/>
          </p:cNvSpPr>
          <p:nvPr>
            <p:ph type="body" idx="1"/>
          </p:nvPr>
        </p:nvSpPr>
        <p:spPr>
          <a:xfrm>
            <a:off x="205047" y="770314"/>
            <a:ext cx="11781905" cy="6253942"/>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80000"/>
              </a:lnSpc>
              <a:spcBef>
                <a:spcPts val="600"/>
              </a:spcBef>
              <a:spcAft>
                <a:spcPts val="600"/>
              </a:spcAft>
              <a:buSzPts val="1800"/>
              <a:buChar char="•"/>
            </a:pPr>
            <a:r>
              <a:rPr lang="en-US" sz="3100" b="1" dirty="0">
                <a:latin typeface="Times New Roman" panose="02020603050405020304" pitchFamily="18" charset="0"/>
                <a:cs typeface="Times New Roman" panose="02020603050405020304" pitchFamily="18" charset="0"/>
              </a:rPr>
              <a:t>Theme</a:t>
            </a:r>
            <a:r>
              <a:rPr lang="en-US" sz="3100" dirty="0">
                <a:latin typeface="Times New Roman" panose="02020603050405020304" pitchFamily="18" charset="0"/>
                <a:cs typeface="Times New Roman" panose="02020603050405020304" pitchFamily="18" charset="0"/>
              </a:rPr>
              <a:t>: “</a:t>
            </a:r>
            <a:r>
              <a:rPr lang="en-US" sz="3100" dirty="0">
                <a:solidFill>
                  <a:srgbClr val="000000"/>
                </a:solidFill>
                <a:effectLst/>
                <a:latin typeface="Times New Roman" panose="02020603050405020304" pitchFamily="18" charset="0"/>
                <a:ea typeface="Calibri" panose="020F0502020204030204" pitchFamily="34" charset="0"/>
              </a:rPr>
              <a:t>How SIM-ONE Scholarship can contribute to the creation of a better world</a:t>
            </a:r>
            <a:r>
              <a:rPr lang="en-US"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a:p>
            <a:pPr marL="457200" lvl="0" indent="-342900" algn="l" rtl="0">
              <a:lnSpc>
                <a:spcPct val="80000"/>
              </a:lnSpc>
              <a:spcBef>
                <a:spcPts val="600"/>
              </a:spcBef>
              <a:spcAft>
                <a:spcPts val="600"/>
              </a:spcAft>
              <a:buSzPts val="1800"/>
              <a:buChar char="•"/>
            </a:pPr>
            <a:r>
              <a:rPr lang="en-US" sz="3200" dirty="0">
                <a:latin typeface="Times New Roman" panose="02020603050405020304" pitchFamily="18" charset="0"/>
                <a:cs typeface="Times New Roman" panose="02020603050405020304" pitchFamily="18" charset="0"/>
              </a:rPr>
              <a:t>Support from SIM and ONE divisions, sponsoring JFC registrations and breakfast (Thanks!) </a:t>
            </a:r>
            <a:endParaRPr sz="3200" dirty="0">
              <a:latin typeface="Times New Roman" panose="02020603050405020304" pitchFamily="18" charset="0"/>
              <a:cs typeface="Times New Roman" panose="02020603050405020304" pitchFamily="18" charset="0"/>
            </a:endParaRPr>
          </a:p>
          <a:p>
            <a:pPr marL="0" lvl="0" indent="0" algn="l" rtl="0">
              <a:lnSpc>
                <a:spcPct val="80000"/>
              </a:lnSpc>
              <a:spcBef>
                <a:spcPts val="600"/>
              </a:spcBef>
              <a:spcAft>
                <a:spcPts val="600"/>
              </a:spcAft>
              <a:buNone/>
            </a:pPr>
            <a:endParaRPr sz="1800" dirty="0">
              <a:latin typeface="Times New Roman" panose="02020603050405020304" pitchFamily="18" charset="0"/>
              <a:cs typeface="Times New Roman" panose="02020603050405020304" pitchFamily="18" charset="0"/>
            </a:endParaRPr>
          </a:p>
          <a:p>
            <a:pPr marL="0" lvl="0" indent="0" algn="l" rtl="0">
              <a:lnSpc>
                <a:spcPct val="80000"/>
              </a:lnSpc>
              <a:spcBef>
                <a:spcPts val="600"/>
              </a:spcBef>
              <a:spcAft>
                <a:spcPts val="600"/>
              </a:spcAft>
              <a:buNone/>
            </a:pPr>
            <a:r>
              <a:rPr lang="en-US" sz="4500" b="1" i="1" dirty="0">
                <a:solidFill>
                  <a:schemeClr val="accent1">
                    <a:lumMod val="75000"/>
                  </a:schemeClr>
                </a:solidFill>
                <a:latin typeface="Times New Roman" panose="02020603050405020304" pitchFamily="18" charset="0"/>
                <a:cs typeface="Times New Roman" panose="02020603050405020304" pitchFamily="18" charset="0"/>
              </a:rPr>
              <a:t>Program: 3 hour-long hybrid session</a:t>
            </a:r>
            <a:endParaRPr sz="4500" b="1" i="1" dirty="0">
              <a:solidFill>
                <a:schemeClr val="accent1">
                  <a:lumMod val="75000"/>
                </a:schemeClr>
              </a:solidFill>
              <a:latin typeface="Times New Roman" panose="02020603050405020304" pitchFamily="18" charset="0"/>
              <a:cs typeface="Times New Roman" panose="02020603050405020304" pitchFamily="18" charset="0"/>
            </a:endParaRPr>
          </a:p>
          <a:p>
            <a:pPr marL="457200" lvl="0" indent="-342900" algn="l" rtl="0">
              <a:lnSpc>
                <a:spcPct val="80000"/>
              </a:lnSpc>
              <a:spcBef>
                <a:spcPts val="600"/>
              </a:spcBef>
              <a:spcAft>
                <a:spcPts val="600"/>
              </a:spcAft>
              <a:buSzPts val="1800"/>
              <a:buChar char="•"/>
            </a:pPr>
            <a:r>
              <a:rPr lang="en-US" sz="3200" b="1" dirty="0">
                <a:latin typeface="Times New Roman" panose="02020603050405020304" pitchFamily="18" charset="0"/>
                <a:cs typeface="Times New Roman" panose="02020603050405020304" pitchFamily="18" charset="0"/>
              </a:rPr>
              <a:t>Icebreaker activity </a:t>
            </a:r>
          </a:p>
          <a:p>
            <a:pPr marL="457200" lvl="0" indent="-342900" algn="l" rtl="0">
              <a:lnSpc>
                <a:spcPct val="170000"/>
              </a:lnSpc>
              <a:spcBef>
                <a:spcPts val="600"/>
              </a:spcBef>
              <a:spcAft>
                <a:spcPts val="600"/>
              </a:spcAft>
              <a:buSzPts val="1800"/>
              <a:buChar char="•"/>
            </a:pPr>
            <a:r>
              <a:rPr lang="en-US" sz="3200" b="1" dirty="0">
                <a:latin typeface="Times New Roman" panose="02020603050405020304" pitchFamily="18" charset="0"/>
                <a:cs typeface="Times New Roman" panose="02020603050405020304" pitchFamily="18" charset="0"/>
              </a:rPr>
              <a:t>Panel on “</a:t>
            </a:r>
            <a:r>
              <a:rPr lang="en-US" sz="3200" dirty="0">
                <a:solidFill>
                  <a:srgbClr val="000000"/>
                </a:solidFill>
                <a:effectLst/>
                <a:latin typeface="Times New Roman" panose="02020603050405020304" pitchFamily="18" charset="0"/>
                <a:ea typeface="Calibri" panose="020F0502020204030204" pitchFamily="34" charset="0"/>
              </a:rPr>
              <a:t>How SIM-ONE Scholarship can contribute to the creation of a better world</a:t>
            </a:r>
            <a:r>
              <a:rPr lang="en-US" sz="3200" b="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Judith Walls, Kathy </a:t>
            </a:r>
            <a:r>
              <a:rPr lang="en-US" sz="3200" i="1" dirty="0" err="1">
                <a:latin typeface="Times New Roman" panose="02020603050405020304" pitchFamily="18" charset="0"/>
                <a:cs typeface="Times New Roman" panose="02020603050405020304" pitchFamily="18" charset="0"/>
              </a:rPr>
              <a:t>Rehbein</a:t>
            </a:r>
            <a:r>
              <a:rPr lang="en-US" sz="3200" i="1" dirty="0">
                <a:latin typeface="Times New Roman" panose="02020603050405020304" pitchFamily="18" charset="0"/>
                <a:cs typeface="Times New Roman" panose="02020603050405020304" pitchFamily="18" charset="0"/>
              </a:rPr>
              <a:t>, David </a:t>
            </a:r>
            <a:r>
              <a:rPr lang="en-US" sz="3200" i="1" dirty="0" err="1">
                <a:latin typeface="Times New Roman" panose="02020603050405020304" pitchFamily="18" charset="0"/>
                <a:cs typeface="Times New Roman" panose="02020603050405020304" pitchFamily="18" charset="0"/>
              </a:rPr>
              <a:t>Wasieleski</a:t>
            </a:r>
            <a:r>
              <a:rPr lang="en-US" sz="3200" i="1" dirty="0">
                <a:latin typeface="Times New Roman" panose="02020603050405020304" pitchFamily="18" charset="0"/>
                <a:cs typeface="Times New Roman" panose="02020603050405020304" pitchFamily="18" charset="0"/>
              </a:rPr>
              <a:t>, Mike Russo, Jill Brown </a:t>
            </a:r>
          </a:p>
          <a:p>
            <a:pPr marL="457200" lvl="0" indent="-342900" algn="l" rtl="0">
              <a:lnSpc>
                <a:spcPct val="80000"/>
              </a:lnSpc>
              <a:spcBef>
                <a:spcPts val="600"/>
              </a:spcBef>
              <a:spcAft>
                <a:spcPts val="600"/>
              </a:spcAft>
              <a:buSzPts val="1800"/>
              <a:buChar char="•"/>
            </a:pPr>
            <a:r>
              <a:rPr lang="en-US" sz="3200" dirty="0">
                <a:latin typeface="Times New Roman" panose="02020603050405020304" pitchFamily="18" charset="0"/>
                <a:cs typeface="Times New Roman" panose="02020603050405020304" pitchFamily="18" charset="0"/>
              </a:rPr>
              <a:t>Presentations </a:t>
            </a:r>
            <a:r>
              <a:rPr lang="en-US" sz="3200" b="1" dirty="0">
                <a:latin typeface="Times New Roman" panose="02020603050405020304" pitchFamily="18" charset="0"/>
                <a:cs typeface="Times New Roman" panose="02020603050405020304" pitchFamily="18" charset="0"/>
              </a:rPr>
              <a:t>SIM/ONE Outreach Award 2022 Finalist </a:t>
            </a:r>
            <a:r>
              <a:rPr lang="en-US" sz="3200" dirty="0">
                <a:latin typeface="Times New Roman" panose="02020603050405020304" pitchFamily="18" charset="0"/>
                <a:cs typeface="Times New Roman" panose="02020603050405020304" pitchFamily="18" charset="0"/>
              </a:rPr>
              <a:t>(Mark </a:t>
            </a:r>
            <a:r>
              <a:rPr lang="en-US" sz="3200" dirty="0" err="1">
                <a:latin typeface="Times New Roman" panose="02020603050405020304" pitchFamily="18" charset="0"/>
                <a:cs typeface="Times New Roman" panose="02020603050405020304" pitchFamily="18" charset="0"/>
              </a:rPr>
              <a:t>Desjardine</a:t>
            </a:r>
            <a:r>
              <a:rPr lang="en-US" sz="3200" dirty="0">
                <a:latin typeface="Times New Roman" panose="02020603050405020304" pitchFamily="18" charset="0"/>
                <a:cs typeface="Times New Roman" panose="02020603050405020304" pitchFamily="18" charset="0"/>
              </a:rPr>
              <a:t>, Dartmouth)</a:t>
            </a:r>
          </a:p>
          <a:p>
            <a:pPr marL="457200" indent="-342900">
              <a:lnSpc>
                <a:spcPct val="170000"/>
              </a:lnSpc>
              <a:spcBef>
                <a:spcPts val="600"/>
              </a:spcBef>
              <a:spcAft>
                <a:spcPts val="600"/>
              </a:spcAft>
              <a:buSzPts val="1800"/>
            </a:pPr>
            <a:r>
              <a:rPr lang="en-US" sz="3200" b="1" dirty="0">
                <a:latin typeface="Times New Roman" panose="02020603050405020304" pitchFamily="18" charset="0"/>
                <a:cs typeface="Times New Roman" panose="02020603050405020304" pitchFamily="18" charset="0"/>
              </a:rPr>
              <a:t>Networking activity on career opportunities for Junior Scholars: </a:t>
            </a:r>
            <a:r>
              <a:rPr lang="en-CA" sz="3500" dirty="0">
                <a:solidFill>
                  <a:srgbClr val="000000"/>
                </a:solidFill>
                <a:effectLst/>
                <a:latin typeface="Times New Roman" panose="02020603050405020304" pitchFamily="18" charset="0"/>
                <a:ea typeface="Times New Roman" panose="02020603050405020304" pitchFamily="18" charset="0"/>
              </a:rPr>
              <a:t>: (1) the post-covid career/job market; (2) publishing SIM-ONE research; (3) wellness, resilience, and purpose in academia.</a:t>
            </a:r>
            <a:endParaRPr sz="3500" dirty="0">
              <a:latin typeface="Times New Roman" panose="02020603050405020304" pitchFamily="18" charset="0"/>
              <a:cs typeface="Times New Roman" panose="02020603050405020304" pitchFamily="18" charset="0"/>
            </a:endParaRPr>
          </a:p>
          <a:p>
            <a:pPr marL="114300" lvl="0" indent="0" algn="l" rtl="0">
              <a:lnSpc>
                <a:spcPct val="80000"/>
              </a:lnSpc>
              <a:spcBef>
                <a:spcPts val="600"/>
              </a:spcBef>
              <a:spcAft>
                <a:spcPts val="600"/>
              </a:spcAft>
              <a:buSzPts val="1800"/>
              <a:buNone/>
            </a:pPr>
            <a:endParaRPr lang="en-US" sz="500" dirty="0">
              <a:latin typeface="Times New Roman" panose="02020603050405020304" pitchFamily="18" charset="0"/>
              <a:cs typeface="Times New Roman" panose="02020603050405020304" pitchFamily="18" charset="0"/>
            </a:endParaRPr>
          </a:p>
          <a:p>
            <a:pPr marL="114300" lvl="0" indent="0" algn="l" rtl="0">
              <a:lnSpc>
                <a:spcPct val="80000"/>
              </a:lnSpc>
              <a:spcBef>
                <a:spcPts val="600"/>
              </a:spcBef>
              <a:spcAft>
                <a:spcPts val="600"/>
              </a:spcAft>
              <a:buSzPts val="1800"/>
              <a:buNone/>
            </a:pPr>
            <a:r>
              <a:rPr lang="en-US" sz="4500" b="1" i="1" dirty="0">
                <a:solidFill>
                  <a:schemeClr val="accent1">
                    <a:lumMod val="75000"/>
                  </a:schemeClr>
                </a:solidFill>
                <a:latin typeface="Times New Roman" panose="02020603050405020304" pitchFamily="18" charset="0"/>
                <a:cs typeface="Times New Roman" panose="02020603050405020304" pitchFamily="18" charset="0"/>
              </a:rPr>
              <a:t>Asynchronous components</a:t>
            </a:r>
          </a:p>
          <a:p>
            <a:pPr>
              <a:lnSpc>
                <a:spcPct val="80000"/>
              </a:lnSpc>
              <a:spcBef>
                <a:spcPts val="600"/>
              </a:spcBef>
              <a:spcAft>
                <a:spcPts val="60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JF one-minute videos introducing themselves </a:t>
            </a:r>
          </a:p>
          <a:p>
            <a:pPr>
              <a:lnSpc>
                <a:spcPct val="80000"/>
              </a:lnSpc>
              <a:spcBef>
                <a:spcPts val="600"/>
              </a:spcBef>
              <a:spcAft>
                <a:spcPts val="60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1-to-1 research feedback meeting between SF and JF</a:t>
            </a:r>
          </a:p>
          <a:p>
            <a:pPr marL="0" marR="0" lvl="0" indent="0" algn="r" rtl="0">
              <a:lnSpc>
                <a:spcPct val="90000"/>
              </a:lnSpc>
              <a:spcBef>
                <a:spcPts val="0"/>
              </a:spcBef>
              <a:spcAft>
                <a:spcPts val="0"/>
              </a:spcAft>
              <a:buClr>
                <a:schemeClr val="dk1"/>
              </a:buClr>
              <a:buSzPts val="2800"/>
              <a:buFont typeface="Calibri"/>
              <a:buNone/>
            </a:pPr>
            <a:endParaRPr lang="en-US" sz="1800" b="1" i="1" dirty="0">
              <a:latin typeface="Times New Roman" panose="02020603050405020304" pitchFamily="18" charset="0"/>
              <a:cs typeface="Times New Roman" panose="02020603050405020304" pitchFamily="18" charset="0"/>
            </a:endParaRPr>
          </a:p>
          <a:p>
            <a:pPr marL="0" marR="0" lvl="0" indent="0" algn="r" rtl="0">
              <a:lnSpc>
                <a:spcPct val="90000"/>
              </a:lnSpc>
              <a:spcBef>
                <a:spcPts val="0"/>
              </a:spcBef>
              <a:spcAft>
                <a:spcPts val="0"/>
              </a:spcAft>
              <a:buClr>
                <a:schemeClr val="dk1"/>
              </a:buClr>
              <a:buSzPts val="2800"/>
              <a:buFont typeface="Calibri"/>
              <a:buNone/>
            </a:pPr>
            <a:r>
              <a:rPr lang="en-US" sz="5100" b="1" i="1" dirty="0">
                <a:latin typeface="Times New Roman" panose="02020603050405020304" pitchFamily="18" charset="0"/>
                <a:cs typeface="Times New Roman" panose="02020603050405020304" pitchFamily="18" charset="0"/>
              </a:rPr>
              <a:t>Thank you!</a:t>
            </a:r>
            <a:endParaRPr sz="51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278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E789-6E79-4DF7-BECE-0CC97FDBCADC}"/>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Division Chair Elect and Awards Chair: 	Colin Higgins</a:t>
            </a:r>
          </a:p>
        </p:txBody>
      </p:sp>
      <p:sp>
        <p:nvSpPr>
          <p:cNvPr id="3" name="Content Placeholder 2">
            <a:extLst>
              <a:ext uri="{FF2B5EF4-FFF2-40B4-BE49-F238E27FC236}">
                <a16:creationId xmlns:a16="http://schemas.microsoft.com/office/drawing/2014/main" id="{87D0AE32-438C-4782-89E2-1C2FF7918F63}"/>
              </a:ext>
            </a:extLst>
          </p:cNvPr>
          <p:cNvSpPr>
            <a:spLocks noGrp="1"/>
          </p:cNvSpPr>
          <p:nvPr>
            <p:ph idx="1"/>
          </p:nvPr>
        </p:nvSpPr>
        <p:spPr/>
        <p:txBody>
          <a:bodyPr>
            <a:normAutofit fontScale="62500" lnSpcReduction="20000"/>
          </a:bodyPr>
          <a:lstStyle/>
          <a:p>
            <a:pPr marL="0" indent="0">
              <a:buNone/>
            </a:pPr>
            <a:r>
              <a:rPr lang="en-US" sz="3200" b="1" dirty="0">
                <a:latin typeface="Times New Roman" panose="02020603050405020304" pitchFamily="18" charset="0"/>
                <a:cs typeface="Times New Roman" panose="02020603050405020304" pitchFamily="18" charset="0"/>
              </a:rPr>
              <a:t>William C. Frederick Best Dissertation </a:t>
            </a:r>
          </a:p>
          <a:p>
            <a:pPr marL="457200" lvl="1" indent="0">
              <a:buNone/>
            </a:pPr>
            <a:r>
              <a:rPr lang="en-US" b="1" dirty="0">
                <a:latin typeface="Times New Roman" panose="02020603050405020304" pitchFamily="18" charset="0"/>
                <a:cs typeface="Times New Roman" panose="02020603050405020304" pitchFamily="18" charset="0"/>
              </a:rPr>
              <a:t>Sponsored by </a:t>
            </a:r>
            <a:r>
              <a:rPr lang="en-US" b="1" i="1" dirty="0">
                <a:latin typeface="Times New Roman" panose="02020603050405020304" pitchFamily="18" charset="0"/>
                <a:cs typeface="Times New Roman" panose="02020603050405020304" pitchFamily="18" charset="0"/>
              </a:rPr>
              <a:t>The</a:t>
            </a:r>
            <a:r>
              <a:rPr lang="en-US" b="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Albert P. </a:t>
            </a:r>
            <a:r>
              <a:rPr lang="en-US" b="1" i="1" dirty="0" err="1">
                <a:latin typeface="Times New Roman" panose="02020603050405020304" pitchFamily="18" charset="0"/>
                <a:cs typeface="Times New Roman" panose="02020603050405020304" pitchFamily="18" charset="0"/>
              </a:rPr>
              <a:t>Viragh</a:t>
            </a:r>
            <a:r>
              <a:rPr lang="en-US" b="1" i="1" dirty="0">
                <a:latin typeface="Times New Roman" panose="02020603050405020304" pitchFamily="18" charset="0"/>
                <a:cs typeface="Times New Roman" panose="02020603050405020304" pitchFamily="18" charset="0"/>
              </a:rPr>
              <a:t> Institute for Business Ethics, Duquesne University</a:t>
            </a:r>
          </a:p>
          <a:p>
            <a:pPr marL="457200" lvl="1" indent="0">
              <a:buNone/>
            </a:pPr>
            <a:endParaRPr lang="en-US" sz="32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Best Paper</a:t>
            </a:r>
          </a:p>
          <a:p>
            <a:pPr marL="457200" lvl="1" indent="0">
              <a:buNone/>
            </a:pPr>
            <a:r>
              <a:rPr lang="en-US" b="1" dirty="0">
                <a:latin typeface="Times New Roman" panose="02020603050405020304" pitchFamily="18" charset="0"/>
                <a:cs typeface="Times New Roman" panose="02020603050405020304" pitchFamily="18" charset="0"/>
              </a:rPr>
              <a:t>Sponsored by </a:t>
            </a:r>
            <a:r>
              <a:rPr lang="en-US" b="1" i="1" dirty="0">
                <a:latin typeface="Times New Roman" panose="02020603050405020304" pitchFamily="18" charset="0"/>
                <a:cs typeface="Times New Roman" panose="02020603050405020304" pitchFamily="18" charset="0"/>
              </a:rPr>
              <a:t>Jones Graduate School of Business, Rice University</a:t>
            </a:r>
          </a:p>
          <a:p>
            <a:pPr marL="457200" lvl="1" indent="0">
              <a:buNone/>
            </a:pPr>
            <a:endParaRPr lang="en-US" sz="800" b="1" i="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Best Student Paper</a:t>
            </a:r>
          </a:p>
          <a:p>
            <a:pPr marL="0" indent="0">
              <a:buNone/>
            </a:pPr>
            <a:endParaRPr lang="en-US" sz="8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Best Book</a:t>
            </a:r>
            <a:endParaRPr lang="en-US" sz="800" b="1" dirty="0">
              <a:latin typeface="Times New Roman" panose="02020603050405020304" pitchFamily="18" charset="0"/>
              <a:cs typeface="Times New Roman" panose="02020603050405020304" pitchFamily="18" charset="0"/>
            </a:endParaRPr>
          </a:p>
          <a:p>
            <a:pPr marL="0" indent="0">
              <a:buNone/>
            </a:pPr>
            <a:endParaRPr lang="en-US" sz="800" b="1" i="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Best Business Ethics Paper </a:t>
            </a:r>
          </a:p>
          <a:p>
            <a:pPr marL="457200" lvl="1" indent="0">
              <a:buNone/>
            </a:pPr>
            <a:r>
              <a:rPr lang="en-US" b="1" dirty="0">
                <a:latin typeface="Times New Roman" panose="02020603050405020304" pitchFamily="18" charset="0"/>
                <a:cs typeface="Times New Roman" panose="02020603050405020304" pitchFamily="18" charset="0"/>
              </a:rPr>
              <a:t>Sponsored by </a:t>
            </a:r>
            <a:r>
              <a:rPr lang="en-US" b="1" i="1" dirty="0">
                <a:latin typeface="Times New Roman" panose="02020603050405020304" pitchFamily="18" charset="0"/>
                <a:cs typeface="Times New Roman" panose="02020603050405020304" pitchFamily="18" charset="0"/>
              </a:rPr>
              <a:t>Journal of Business Ethics</a:t>
            </a:r>
          </a:p>
          <a:p>
            <a:pPr marL="0" indent="0">
              <a:buNone/>
            </a:pPr>
            <a:endParaRPr lang="en-US" sz="900" b="1" i="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SIM/ONE Business Outreach </a:t>
            </a:r>
            <a:r>
              <a:rPr lang="en-US" sz="2400" b="1" dirty="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presented by ONE in 2022)</a:t>
            </a:r>
            <a:endParaRPr lang="en-US" sz="2400" b="1" dirty="0">
              <a:latin typeface="Times New Roman" panose="02020603050405020304" pitchFamily="18" charset="0"/>
              <a:cs typeface="Times New Roman" panose="02020603050405020304" pitchFamily="18" charset="0"/>
            </a:endParaRPr>
          </a:p>
          <a:p>
            <a:pPr marL="0" indent="0">
              <a:buNone/>
            </a:pPr>
            <a:endParaRPr lang="en-US" sz="1100" b="1" dirty="0">
              <a:latin typeface="Times New Roman" panose="02020603050405020304" pitchFamily="18" charset="0"/>
              <a:cs typeface="Times New Roman" panose="02020603050405020304" pitchFamily="18" charset="0"/>
            </a:endParaRPr>
          </a:p>
          <a:p>
            <a:pPr marL="0" indent="0">
              <a:buNone/>
            </a:pPr>
            <a:r>
              <a:rPr lang="en-US" sz="3200" b="1" dirty="0">
                <a:latin typeface="Times New Roman" panose="02020603050405020304" pitchFamily="18" charset="0"/>
                <a:cs typeface="Times New Roman" panose="02020603050405020304" pitchFamily="18" charset="0"/>
              </a:rPr>
              <a:t>Sumner Marcus </a:t>
            </a:r>
            <a:r>
              <a:rPr lang="en-US" sz="2600" b="1" dirty="0">
                <a:latin typeface="Times New Roman" panose="02020603050405020304" pitchFamily="18" charset="0"/>
                <a:cs typeface="Times New Roman" panose="02020603050405020304" pitchFamily="18" charset="0"/>
              </a:rPr>
              <a:t>(</a:t>
            </a:r>
            <a:r>
              <a:rPr lang="en-US" sz="2600" b="1" i="1" dirty="0">
                <a:latin typeface="Times New Roman" panose="02020603050405020304" pitchFamily="18" charset="0"/>
                <a:cs typeface="Times New Roman" panose="02020603050405020304" pitchFamily="18" charset="0"/>
              </a:rPr>
              <a:t>presented by Katherina Pattit</a:t>
            </a:r>
            <a:r>
              <a:rPr lang="en-US" sz="2600" b="1" dirty="0">
                <a:latin typeface="Times New Roman" panose="02020603050405020304" pitchFamily="18" charset="0"/>
                <a:cs typeface="Times New Roman" panose="02020603050405020304" pitchFamily="18" charset="0"/>
              </a:rPr>
              <a:t>)</a:t>
            </a:r>
          </a:p>
          <a:p>
            <a:endParaRPr lang="en-US" sz="14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5621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Officer and Committee Reports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Division Chair: Katherina Pattit</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PDW Chair: Michelle Westermann-Behaylo</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Program Chair: Cristina Neesham</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Doctoral Consortium: Jo-Ellen Pozner/Julia </a:t>
            </a:r>
            <a:r>
              <a:rPr lang="en-US" dirty="0" err="1">
                <a:latin typeface="Times New Roman" panose="02020603050405020304" pitchFamily="18" charset="0"/>
                <a:cs typeface="Times New Roman" panose="02020603050405020304" pitchFamily="18" charset="0"/>
              </a:rPr>
              <a:t>Roloff</a:t>
            </a:r>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Junior Faculty Workshop: Susana Esper/Jason Pattit</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Division-Chair Elect and Awards Chair: Colin Higgins</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Communications Report: Jae Hwan Lee</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Membership Committee: Sarah Stephen (Katherina Pattit)</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Treasurer: Amelia Carr (Katherina Pattit)</a:t>
            </a:r>
          </a:p>
          <a:p>
            <a:pPr marL="0" indent="0">
              <a:buNone/>
            </a:pPr>
            <a:endParaRPr lang="en-US" dirty="0"/>
          </a:p>
        </p:txBody>
      </p:sp>
    </p:spTree>
    <p:extLst>
      <p:ext uri="{BB962C8B-B14F-4D97-AF65-F5344CB8AC3E}">
        <p14:creationId xmlns:p14="http://schemas.microsoft.com/office/powerpoint/2010/main" val="3446612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2022 SIM Awards Committees</a:t>
            </a:r>
            <a:br>
              <a:rPr lang="en-US" b="1" dirty="0"/>
            </a:br>
            <a:endParaRPr lang="en-US" b="1" dirty="0"/>
          </a:p>
        </p:txBody>
      </p:sp>
      <p:sp>
        <p:nvSpPr>
          <p:cNvPr id="5" name="Content Placeholder 4"/>
          <p:cNvSpPr>
            <a:spLocks noGrp="1"/>
          </p:cNvSpPr>
          <p:nvPr>
            <p:ph idx="1"/>
          </p:nvPr>
        </p:nvSpPr>
        <p:spPr>
          <a:xfrm>
            <a:off x="566282" y="1259271"/>
            <a:ext cx="11353799" cy="5015165"/>
          </a:xfrm>
        </p:spPr>
        <p:txBody>
          <a:bodyPr>
            <a:normAutofit fontScale="70000" lnSpcReduction="20000"/>
          </a:bodyPr>
          <a:lstStyle/>
          <a:p>
            <a:pPr marL="0" indent="0">
              <a:buNone/>
            </a:pPr>
            <a:r>
              <a:rPr lang="en-US" sz="4000" b="1" i="1" dirty="0">
                <a:latin typeface="Times New Roman" panose="02020603050405020304" pitchFamily="18" charset="0"/>
                <a:cs typeface="Times New Roman" panose="02020603050405020304" pitchFamily="18" charset="0"/>
              </a:rPr>
              <a:t>Best Ethics Paper:</a:t>
            </a:r>
            <a:r>
              <a:rPr lang="en-US" sz="4000" i="1" dirty="0">
                <a:latin typeface="Times New Roman" panose="02020603050405020304" pitchFamily="18" charset="0"/>
                <a:cs typeface="Times New Roman" panose="02020603050405020304" pitchFamily="18" charset="0"/>
              </a:rPr>
              <a:t> </a:t>
            </a:r>
          </a:p>
          <a:p>
            <a:pPr marL="457200" lvl="1" indent="0">
              <a:buNone/>
            </a:pPr>
            <a:r>
              <a:rPr lang="en-US" sz="3600" dirty="0">
                <a:latin typeface="Times New Roman" panose="02020603050405020304" pitchFamily="18" charset="0"/>
                <a:cs typeface="Times New Roman" panose="02020603050405020304" pitchFamily="18" charset="0"/>
              </a:rPr>
              <a:t>Kam Phung (chair), Aishwarya </a:t>
            </a:r>
            <a:r>
              <a:rPr lang="en-US" sz="3600" dirty="0" err="1">
                <a:latin typeface="Times New Roman" panose="02020603050405020304" pitchFamily="18" charset="0"/>
                <a:cs typeface="Times New Roman" panose="02020603050405020304" pitchFamily="18" charset="0"/>
              </a:rPr>
              <a:t>Shahrawat</a:t>
            </a:r>
            <a:r>
              <a:rPr lang="en-US" sz="3600" dirty="0">
                <a:latin typeface="Times New Roman" panose="02020603050405020304" pitchFamily="18" charset="0"/>
                <a:cs typeface="Times New Roman" panose="02020603050405020304" pitchFamily="18" charset="0"/>
              </a:rPr>
              <a:t>, Laura Albareda, Harry Van Buren</a:t>
            </a:r>
            <a:endParaRPr lang="en-US" sz="10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US" sz="4000" b="1" i="1" dirty="0">
                <a:latin typeface="Times New Roman" panose="02020603050405020304" pitchFamily="18" charset="0"/>
                <a:cs typeface="Times New Roman" panose="02020603050405020304" pitchFamily="18" charset="0"/>
              </a:rPr>
              <a:t>Best Paper:</a:t>
            </a:r>
            <a:r>
              <a:rPr lang="en-US" sz="4000" i="1" dirty="0">
                <a:latin typeface="Times New Roman" panose="02020603050405020304" pitchFamily="18" charset="0"/>
                <a:cs typeface="Times New Roman" panose="02020603050405020304" pitchFamily="18" charset="0"/>
              </a:rPr>
              <a:t> </a:t>
            </a:r>
          </a:p>
          <a:p>
            <a:pPr marL="457200" lvl="1" indent="0">
              <a:buNone/>
            </a:pPr>
            <a:r>
              <a:rPr lang="en-US" sz="3600" dirty="0">
                <a:latin typeface="Times New Roman" panose="02020603050405020304" pitchFamily="18" charset="0"/>
                <a:cs typeface="Times New Roman" panose="02020603050405020304" pitchFamily="18" charset="0"/>
              </a:rPr>
              <a:t>Michael Pirson (chair), Kendy Hess, Hong Bui</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US" sz="4000" b="1" i="1" dirty="0">
                <a:latin typeface="Times New Roman" panose="02020603050405020304" pitchFamily="18" charset="0"/>
                <a:cs typeface="Times New Roman" panose="02020603050405020304" pitchFamily="18" charset="0"/>
              </a:rPr>
              <a:t>Best Student Paper:</a:t>
            </a:r>
            <a:r>
              <a:rPr lang="en-US" sz="4000" i="1" dirty="0">
                <a:latin typeface="Times New Roman" panose="02020603050405020304" pitchFamily="18" charset="0"/>
                <a:cs typeface="Times New Roman" panose="02020603050405020304" pitchFamily="18" charset="0"/>
              </a:rPr>
              <a:t> </a:t>
            </a:r>
          </a:p>
          <a:p>
            <a:pPr marL="457200" lvl="1" indent="0">
              <a:buNone/>
            </a:pPr>
            <a:r>
              <a:rPr lang="en-US" sz="3600" dirty="0">
                <a:latin typeface="Times New Roman" panose="02020603050405020304" pitchFamily="18" charset="0"/>
                <a:cs typeface="Times New Roman" panose="02020603050405020304" pitchFamily="18" charset="0"/>
              </a:rPr>
              <a:t>Carolyn Dang (chair), Xinran (Joyce) Wang, Yan Bai, Lucas Amaral</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en-US" sz="4000" b="1" i="1" dirty="0">
                <a:latin typeface="Times New Roman" panose="02020603050405020304" pitchFamily="18" charset="0"/>
                <a:cs typeface="Times New Roman" panose="02020603050405020304" pitchFamily="18" charset="0"/>
              </a:rPr>
              <a:t>Best Dissertation:</a:t>
            </a:r>
            <a:r>
              <a:rPr lang="en-US" sz="4000" i="1" dirty="0">
                <a:latin typeface="Times New Roman" panose="02020603050405020304" pitchFamily="18" charset="0"/>
                <a:cs typeface="Times New Roman" panose="02020603050405020304" pitchFamily="18" charset="0"/>
              </a:rPr>
              <a:t> </a:t>
            </a:r>
          </a:p>
          <a:p>
            <a:pPr marL="457200" lvl="1" indent="0">
              <a:buNone/>
            </a:pPr>
            <a:r>
              <a:rPr lang="en-US" sz="3600" dirty="0">
                <a:latin typeface="Times New Roman" panose="02020603050405020304" pitchFamily="18" charset="0"/>
                <a:cs typeface="Times New Roman" panose="02020603050405020304" pitchFamily="18" charset="0"/>
              </a:rPr>
              <a:t>Lea Stadtler (chair), Gabriela Gutierrez-Huerter, Kate </a:t>
            </a:r>
            <a:r>
              <a:rPr lang="en-US" sz="3600" dirty="0" err="1">
                <a:latin typeface="Times New Roman" panose="02020603050405020304" pitchFamily="18" charset="0"/>
                <a:cs typeface="Times New Roman" panose="02020603050405020304" pitchFamily="18" charset="0"/>
              </a:rPr>
              <a:t>Odziemkowska</a:t>
            </a:r>
            <a:r>
              <a:rPr lang="en-US" sz="3600" dirty="0">
                <a:latin typeface="Times New Roman" panose="02020603050405020304" pitchFamily="18" charset="0"/>
                <a:cs typeface="Times New Roman" panose="02020603050405020304" pitchFamily="18" charset="0"/>
              </a:rPr>
              <a:t>, Greg </a:t>
            </a:r>
            <a:r>
              <a:rPr lang="en-US" sz="3600" dirty="0" err="1">
                <a:latin typeface="Times New Roman" panose="02020603050405020304" pitchFamily="18" charset="0"/>
                <a:cs typeface="Times New Roman" panose="02020603050405020304" pitchFamily="18" charset="0"/>
              </a:rPr>
              <a:t>Molecke</a:t>
            </a:r>
            <a:endParaRPr lang="en-US" sz="3600" dirty="0">
              <a:latin typeface="Times New Roman" panose="02020603050405020304" pitchFamily="18" charset="0"/>
              <a:cs typeface="Times New Roman" panose="02020603050405020304" pitchFamily="18" charset="0"/>
            </a:endParaRPr>
          </a:p>
          <a:p>
            <a:pPr marL="457200" lvl="1"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4000" b="1" i="1" dirty="0">
                <a:latin typeface="Times New Roman" panose="02020603050405020304" pitchFamily="18" charset="0"/>
                <a:cs typeface="Times New Roman" panose="02020603050405020304" pitchFamily="18" charset="0"/>
              </a:rPr>
              <a:t>Best Book:</a:t>
            </a:r>
            <a:r>
              <a:rPr lang="en-US" sz="4000" i="1" dirty="0">
                <a:latin typeface="Times New Roman" panose="02020603050405020304" pitchFamily="18" charset="0"/>
                <a:cs typeface="Times New Roman" panose="02020603050405020304" pitchFamily="18" charset="0"/>
              </a:rPr>
              <a:t> </a:t>
            </a:r>
          </a:p>
          <a:p>
            <a:pPr marL="457200" lvl="1" indent="0">
              <a:buNone/>
            </a:pPr>
            <a:r>
              <a:rPr lang="en-US" sz="3600" dirty="0">
                <a:latin typeface="Times New Roman" panose="02020603050405020304" pitchFamily="18" charset="0"/>
                <a:cs typeface="Times New Roman" panose="02020603050405020304" pitchFamily="18" charset="0"/>
              </a:rPr>
              <a:t>Petya Koleva (chair), </a:t>
            </a:r>
            <a:r>
              <a:rPr lang="en-US" sz="3600" dirty="0" err="1">
                <a:latin typeface="Times New Roman" panose="02020603050405020304" pitchFamily="18" charset="0"/>
                <a:cs typeface="Times New Roman" panose="02020603050405020304" pitchFamily="18" charset="0"/>
              </a:rPr>
              <a:t>Yussuf</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Sidani</a:t>
            </a:r>
            <a:r>
              <a:rPr lang="en-US" sz="3600" dirty="0">
                <a:latin typeface="Times New Roman" panose="02020603050405020304" pitchFamily="18" charset="0"/>
                <a:cs typeface="Times New Roman" panose="02020603050405020304" pitchFamily="18" charset="0"/>
              </a:rPr>
              <a:t>, Theodora Issa</a:t>
            </a:r>
            <a:endParaRPr lang="en-US" b="1" i="1" dirty="0"/>
          </a:p>
        </p:txBody>
      </p:sp>
    </p:spTree>
    <p:extLst>
      <p:ext uri="{BB962C8B-B14F-4D97-AF65-F5344CB8AC3E}">
        <p14:creationId xmlns:p14="http://schemas.microsoft.com/office/powerpoint/2010/main" val="2773510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4706" y="179594"/>
            <a:ext cx="10515600" cy="1325563"/>
          </a:xfrm>
        </p:spPr>
        <p:txBody>
          <a:bodyPr/>
          <a:lstStyle/>
          <a:p>
            <a:r>
              <a:rPr lang="en-US" b="1" dirty="0">
                <a:latin typeface="Times New Roman" panose="02020603050405020304" pitchFamily="18" charset="0"/>
                <a:cs typeface="Times New Roman" panose="02020603050405020304" pitchFamily="18" charset="0"/>
              </a:rPr>
              <a:t>2022 SIM William C. Frederick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Best Dissertation Award Finalists</a:t>
            </a:r>
          </a:p>
        </p:txBody>
      </p:sp>
      <p:sp>
        <p:nvSpPr>
          <p:cNvPr id="5" name="Content Placeholder 4"/>
          <p:cNvSpPr>
            <a:spLocks noGrp="1"/>
          </p:cNvSpPr>
          <p:nvPr>
            <p:ph idx="1"/>
          </p:nvPr>
        </p:nvSpPr>
        <p:spPr>
          <a:xfrm>
            <a:off x="864706" y="1534919"/>
            <a:ext cx="10515600" cy="3851732"/>
          </a:xfrm>
        </p:spPr>
        <p:txBody>
          <a:bodyPr>
            <a:noAutofit/>
          </a:bodyPr>
          <a:lstStyle/>
          <a:p>
            <a:pPr marL="0" indent="0">
              <a:buNone/>
            </a:pPr>
            <a:endParaRPr lang="en-US" sz="1000" dirty="0">
              <a:latin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None/>
            </a:pPr>
            <a:r>
              <a:rPr lang="en-US" i="1" dirty="0" err="1">
                <a:latin typeface="Times New Roman" panose="02020603050405020304" pitchFamily="18" charset="0"/>
                <a:cs typeface="Times New Roman" panose="02020603050405020304" pitchFamily="18" charset="0"/>
              </a:rPr>
              <a:t>Oriane</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Georgeac</a:t>
            </a:r>
            <a:endParaRPr lang="en-US" sz="2400" dirty="0">
              <a:latin typeface="Times New Roman" panose="02020603050405020304" pitchFamily="18" charset="0"/>
              <a:cs typeface="Times New Roman" panose="02020603050405020304" pitchFamily="18" charset="0"/>
            </a:endParaRPr>
          </a:p>
          <a:p>
            <a:pPr marL="457200" lvl="1" indent="0">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“The business case for diversity backfires: </a:t>
            </a:r>
            <a:r>
              <a:rPr lang="en-US" dirty="0" err="1">
                <a:latin typeface="Times New Roman" panose="02020603050405020304" pitchFamily="18" charset="0"/>
                <a:cs typeface="Times New Roman" panose="02020603050405020304" pitchFamily="18" charset="0"/>
              </a:rPr>
              <a:t>Deterimental</a:t>
            </a:r>
            <a:r>
              <a:rPr lang="en-US" dirty="0">
                <a:latin typeface="Times New Roman" panose="02020603050405020304" pitchFamily="18" charset="0"/>
                <a:cs typeface="Times New Roman" panose="02020603050405020304" pitchFamily="18" charset="0"/>
              </a:rPr>
              <a:t> effects of organizations’ instrumental diversity rhetoric for underrepresented group members’ sense of belonging and performance” </a:t>
            </a:r>
          </a:p>
          <a:p>
            <a:pPr marL="0" indent="0">
              <a:lnSpc>
                <a:spcPct val="107000"/>
              </a:lnSpc>
              <a:spcBef>
                <a:spcPts val="0"/>
              </a:spcBef>
              <a:spcAft>
                <a:spcPts val="800"/>
              </a:spcAft>
              <a:buNone/>
            </a:pPr>
            <a:r>
              <a:rPr lang="en-US" i="1" dirty="0">
                <a:latin typeface="Times New Roman" panose="02020603050405020304" pitchFamily="18" charset="0"/>
                <a:cs typeface="Times New Roman" panose="02020603050405020304" pitchFamily="18" charset="0"/>
              </a:rPr>
              <a:t>Leandro </a:t>
            </a:r>
            <a:r>
              <a:rPr lang="en-US" i="1" dirty="0" err="1">
                <a:latin typeface="Times New Roman" panose="02020603050405020304" pitchFamily="18" charset="0"/>
                <a:cs typeface="Times New Roman" panose="02020603050405020304" pitchFamily="18" charset="0"/>
              </a:rPr>
              <a:t>Nardi</a:t>
            </a:r>
            <a:endParaRPr lang="en-US" dirty="0">
              <a:latin typeface="Times New Roman" panose="02020603050405020304" pitchFamily="18" charset="0"/>
              <a:cs typeface="Times New Roman" panose="02020603050405020304" pitchFamily="18" charset="0"/>
            </a:endParaRPr>
          </a:p>
          <a:p>
            <a:pPr marL="457200" lvl="1" indent="0">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“The rise of impact-oriented strategies: Value creation and socio-environmental firm level goals”</a:t>
            </a:r>
          </a:p>
          <a:p>
            <a:pPr marL="0" lvl="1" indent="0">
              <a:spcBef>
                <a:spcPts val="1000"/>
              </a:spcBef>
              <a:spcAft>
                <a:spcPts val="600"/>
              </a:spcAft>
              <a:buNone/>
            </a:pPr>
            <a:r>
              <a:rPr lang="en-US" sz="2800" i="1" dirty="0">
                <a:latin typeface="Times New Roman" panose="02020603050405020304" pitchFamily="18" charset="0"/>
                <a:cs typeface="Times New Roman" panose="02020603050405020304" pitchFamily="18" charset="0"/>
              </a:rPr>
              <a:t>Ju Young Lee</a:t>
            </a:r>
            <a:endParaRPr lang="en-US" dirty="0">
              <a:latin typeface="Times New Roman" panose="02020603050405020304" pitchFamily="18" charset="0"/>
              <a:cs typeface="Times New Roman" panose="02020603050405020304" pitchFamily="18" charset="0"/>
            </a:endParaRPr>
          </a:p>
          <a:p>
            <a:pPr marL="457200" lvl="2" indent="0">
              <a:spcBef>
                <a:spcPts val="1000"/>
              </a:spcBef>
              <a:spcAft>
                <a:spcPts val="600"/>
              </a:spcAft>
              <a:buNone/>
            </a:pPr>
            <a:r>
              <a:rPr lang="en-US" sz="2400" dirty="0">
                <a:latin typeface="Times New Roman" panose="02020603050405020304" pitchFamily="18" charset="0"/>
                <a:cs typeface="Times New Roman" panose="02020603050405020304" pitchFamily="18" charset="0"/>
              </a:rPr>
              <a:t>“Essays on the emergence and mainstreaming of social investment in the US 1980-2018”</a:t>
            </a:r>
          </a:p>
          <a:p>
            <a:pPr marL="0" lvl="1" indent="0">
              <a:spcBef>
                <a:spcPts val="1000"/>
              </a:spcBef>
              <a:spcAft>
                <a:spcPts val="600"/>
              </a:spcAft>
              <a:buNone/>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638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3271" y="2154218"/>
            <a:ext cx="8913700" cy="2353630"/>
          </a:xfrm>
          <a:solidFill>
            <a:srgbClr val="002060"/>
          </a:solidFill>
        </p:spPr>
        <p:txBody>
          <a:bodyPr anchor="ctr"/>
          <a:lstStyle/>
          <a:p>
            <a:r>
              <a:rPr lang="en-GB" sz="3265" dirty="0"/>
              <a:t>The Business Case for Diversity Backfires:</a:t>
            </a:r>
            <a:br>
              <a:rPr lang="en-GB" sz="3265" dirty="0"/>
            </a:br>
            <a:r>
              <a:rPr lang="en-GB" sz="3265" dirty="0"/>
              <a:t>Detrimental Effects of Organizations’ </a:t>
            </a:r>
            <a:br>
              <a:rPr lang="en-GB" sz="3265" dirty="0"/>
            </a:br>
            <a:r>
              <a:rPr lang="en-GB" sz="3265" dirty="0"/>
              <a:t>Instrumental Diversity Rhetoric </a:t>
            </a:r>
            <a:br>
              <a:rPr lang="en-GB" sz="3265" dirty="0"/>
            </a:br>
            <a:r>
              <a:rPr lang="en-GB" sz="3265" dirty="0"/>
              <a:t>for Underrepresented Group Members’ </a:t>
            </a:r>
            <a:br>
              <a:rPr lang="en-GB" sz="3265" dirty="0"/>
            </a:br>
            <a:r>
              <a:rPr lang="en-GB" sz="3265" dirty="0"/>
              <a:t>Sense of Belonging</a:t>
            </a:r>
            <a:r>
              <a:rPr lang="fr-FR" sz="3265" dirty="0"/>
              <a:t> and Performance</a:t>
            </a:r>
            <a:endParaRPr lang="en-FR" sz="3265" dirty="0"/>
          </a:p>
        </p:txBody>
      </p:sp>
      <p:sp>
        <p:nvSpPr>
          <p:cNvPr id="3" name="Subtitle 2"/>
          <p:cNvSpPr>
            <a:spLocks noGrp="1"/>
          </p:cNvSpPr>
          <p:nvPr>
            <p:ph type="subTitle" idx="1"/>
          </p:nvPr>
        </p:nvSpPr>
        <p:spPr>
          <a:xfrm>
            <a:off x="6864390" y="4539281"/>
            <a:ext cx="3672581" cy="485390"/>
          </a:xfrm>
          <a:solidFill>
            <a:srgbClr val="4472C4"/>
          </a:solidFill>
          <a:ln>
            <a:solidFill>
              <a:srgbClr val="4472C4"/>
            </a:solidFill>
          </a:ln>
        </p:spPr>
        <p:txBody>
          <a:bodyPr/>
          <a:lstStyle/>
          <a:p>
            <a:r>
              <a:rPr lang="en-GB" sz="2540" dirty="0" err="1"/>
              <a:t>Oriane</a:t>
            </a:r>
            <a:r>
              <a:rPr lang="en-GB" sz="2540" dirty="0"/>
              <a:t> </a:t>
            </a:r>
            <a:r>
              <a:rPr lang="en-GB" sz="2540" dirty="0" err="1"/>
              <a:t>Georgeac</a:t>
            </a:r>
            <a:r>
              <a:rPr lang="en-GB" sz="2540" dirty="0"/>
              <a:t>, PhD</a:t>
            </a:r>
          </a:p>
        </p:txBody>
      </p:sp>
      <p:pic>
        <p:nvPicPr>
          <p:cNvPr id="4" name="Picture 3" descr="Capture d'écran 2016-07-28 19.51.27.png"/>
          <p:cNvPicPr>
            <a:picLocks noChangeAspect="1"/>
          </p:cNvPicPr>
          <p:nvPr/>
        </p:nvPicPr>
        <p:blipFill rotWithShape="1">
          <a:blip r:embed="rId3">
            <a:extLst>
              <a:ext uri="{28A0092B-C50C-407E-A947-70E740481C1C}">
                <a14:useLocalDpi xmlns:a14="http://schemas.microsoft.com/office/drawing/2010/main" val="0"/>
              </a:ext>
            </a:extLst>
          </a:blip>
          <a:srcRect l="15440" t="16552" r="62125" b="68670"/>
          <a:stretch/>
        </p:blipFill>
        <p:spPr>
          <a:xfrm>
            <a:off x="7840510" y="424834"/>
            <a:ext cx="2696461" cy="1110157"/>
          </a:xfrm>
          <a:prstGeom prst="rect">
            <a:avLst/>
          </a:prstGeom>
        </p:spPr>
      </p:pic>
      <p:pic>
        <p:nvPicPr>
          <p:cNvPr id="7" name="Picture 6" descr="Logo&#10;&#10;Description automatically generated">
            <a:extLst>
              <a:ext uri="{FF2B5EF4-FFF2-40B4-BE49-F238E27FC236}">
                <a16:creationId xmlns:a16="http://schemas.microsoft.com/office/drawing/2014/main" id="{859E80EC-053B-974C-9824-B1CAA8683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3271" y="447208"/>
            <a:ext cx="5844253" cy="891852"/>
          </a:xfrm>
          <a:prstGeom prst="rect">
            <a:avLst/>
          </a:prstGeom>
        </p:spPr>
      </p:pic>
      <p:sp>
        <p:nvSpPr>
          <p:cNvPr id="5" name="TextBox 4">
            <a:extLst>
              <a:ext uri="{FF2B5EF4-FFF2-40B4-BE49-F238E27FC236}">
                <a16:creationId xmlns:a16="http://schemas.microsoft.com/office/drawing/2014/main" id="{3DB92D27-BC2F-4345-9BA6-A6000BD295A2}"/>
              </a:ext>
            </a:extLst>
          </p:cNvPr>
          <p:cNvSpPr txBox="1"/>
          <p:nvPr/>
        </p:nvSpPr>
        <p:spPr>
          <a:xfrm>
            <a:off x="1606847" y="6227001"/>
            <a:ext cx="9322140" cy="307007"/>
          </a:xfrm>
          <a:prstGeom prst="rect">
            <a:avLst/>
          </a:prstGeom>
          <a:noFill/>
        </p:spPr>
        <p:txBody>
          <a:bodyPr wrap="square" lIns="0" tIns="0" rIns="0" bIns="0" rtlCol="0">
            <a:spAutoFit/>
          </a:bodyPr>
          <a:lstStyle/>
          <a:p>
            <a:pPr defTabSz="888869"/>
            <a:r>
              <a:rPr lang="en-FR" sz="1995" dirty="0">
                <a:solidFill>
                  <a:srgbClr val="1A171B"/>
                </a:solidFill>
                <a:latin typeface="Arial"/>
              </a:rPr>
              <a:t> </a:t>
            </a:r>
            <a:r>
              <a:rPr lang="en-FR" sz="1995">
                <a:solidFill>
                  <a:srgbClr val="1A171B"/>
                </a:solidFill>
                <a:latin typeface="Arial"/>
              </a:rPr>
              <a:t>Dissertation </a:t>
            </a:r>
            <a:r>
              <a:rPr lang="fr-FR" sz="1995" dirty="0" err="1">
                <a:solidFill>
                  <a:srgbClr val="1A171B"/>
                </a:solidFill>
                <a:latin typeface="Arial"/>
              </a:rPr>
              <a:t>conducted</a:t>
            </a:r>
            <a:r>
              <a:rPr lang="fr-FR" sz="1995" dirty="0">
                <a:solidFill>
                  <a:srgbClr val="1A171B"/>
                </a:solidFill>
                <a:latin typeface="Arial"/>
              </a:rPr>
              <a:t> </a:t>
            </a:r>
            <a:r>
              <a:rPr lang="en-FR" sz="1995">
                <a:solidFill>
                  <a:srgbClr val="1A171B"/>
                </a:solidFill>
                <a:latin typeface="Arial"/>
              </a:rPr>
              <a:t>under </a:t>
            </a:r>
            <a:r>
              <a:rPr lang="en-FR" sz="1995" dirty="0">
                <a:solidFill>
                  <a:srgbClr val="1A171B"/>
                </a:solidFill>
                <a:latin typeface="Arial"/>
              </a:rPr>
              <a:t>the supervision of </a:t>
            </a:r>
            <a:r>
              <a:rPr lang="en-FR" sz="1995" b="1" dirty="0">
                <a:solidFill>
                  <a:srgbClr val="1A171B"/>
                </a:solidFill>
                <a:latin typeface="Arial"/>
              </a:rPr>
              <a:t>Aneeta Rattan, PhD</a:t>
            </a:r>
          </a:p>
        </p:txBody>
      </p:sp>
      <p:sp>
        <p:nvSpPr>
          <p:cNvPr id="8" name="Subtitle 2">
            <a:extLst>
              <a:ext uri="{FF2B5EF4-FFF2-40B4-BE49-F238E27FC236}">
                <a16:creationId xmlns:a16="http://schemas.microsoft.com/office/drawing/2014/main" id="{D94B3165-A059-8E48-878E-A906B9A75218}"/>
              </a:ext>
            </a:extLst>
          </p:cNvPr>
          <p:cNvSpPr txBox="1">
            <a:spLocks/>
          </p:cNvSpPr>
          <p:nvPr/>
        </p:nvSpPr>
        <p:spPr bwMode="gray">
          <a:xfrm>
            <a:off x="1623272" y="5714872"/>
            <a:ext cx="8312005" cy="434729"/>
          </a:xfrm>
          <a:prstGeom prst="rect">
            <a:avLst/>
          </a:prstGeom>
          <a:solidFill>
            <a:srgbClr val="4472C4"/>
          </a:solidFill>
        </p:spPr>
        <p:txBody>
          <a:bodyPr vert="horz" wrap="square" lIns="97955" tIns="42447" rIns="97955" bIns="42447" rtlCol="0">
            <a:spAutoFit/>
          </a:bodyPr>
          <a:lstStyle>
            <a:lvl1pPr marL="0" indent="0" algn="r" defTabSz="995627" rtl="0" eaLnBrk="1" latinLnBrk="0" hangingPunct="1">
              <a:spcBef>
                <a:spcPts val="0"/>
              </a:spcBef>
              <a:buFont typeface="Arial" pitchFamily="34" charset="0"/>
              <a:buNone/>
              <a:defRPr sz="2500" b="1" kern="1200" baseline="0">
                <a:solidFill>
                  <a:schemeClr val="bg1"/>
                </a:solidFill>
                <a:latin typeface="+mn-lt"/>
                <a:ea typeface="+mn-ea"/>
                <a:cs typeface="+mn-cs"/>
              </a:defRPr>
            </a:lvl1pPr>
            <a:lvl2pPr marL="497814" indent="0" algn="ctr" defTabSz="995627" rtl="0" eaLnBrk="1" latinLnBrk="0" hangingPunct="1">
              <a:spcBef>
                <a:spcPts val="1800"/>
              </a:spcBef>
              <a:buFont typeface="Wingdings 2" panose="05020102010507070707" pitchFamily="18" charset="2"/>
              <a:buNone/>
              <a:defRPr sz="1800" kern="1200">
                <a:solidFill>
                  <a:schemeClr val="tx1">
                    <a:tint val="75000"/>
                  </a:schemeClr>
                </a:solidFill>
                <a:latin typeface="+mn-lt"/>
                <a:ea typeface="+mn-ea"/>
                <a:cs typeface="+mn-cs"/>
              </a:defRPr>
            </a:lvl2pPr>
            <a:lvl3pPr marL="995627" indent="0" algn="ctr" defTabSz="995627" rtl="0" eaLnBrk="1" latinLnBrk="0" hangingPunct="1">
              <a:spcBef>
                <a:spcPts val="1500"/>
              </a:spcBef>
              <a:buFont typeface="Arial" panose="020B0604020202020204" pitchFamily="34" charset="0"/>
              <a:buNone/>
              <a:defRPr sz="1800" kern="1200">
                <a:solidFill>
                  <a:schemeClr val="tx1">
                    <a:tint val="75000"/>
                  </a:schemeClr>
                </a:solidFill>
                <a:latin typeface="+mn-lt"/>
                <a:ea typeface="+mn-ea"/>
                <a:cs typeface="+mn-cs"/>
              </a:defRPr>
            </a:lvl3pPr>
            <a:lvl4pPr marL="1493441"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4pPr>
            <a:lvl5pPr marL="1991254"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5pPr>
            <a:lvl6pPr marL="2489068"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6pPr>
            <a:lvl7pPr marL="2986881"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7pPr>
            <a:lvl8pPr marL="3484696"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8pPr>
            <a:lvl9pPr marL="3982509" indent="0" algn="ctr" defTabSz="995627" rtl="0" eaLnBrk="1" latinLnBrk="0" hangingPunct="1">
              <a:spcBef>
                <a:spcPts val="400"/>
              </a:spcBef>
              <a:buFont typeface="Arial" pitchFamily="34" charset="0"/>
              <a:buNone/>
              <a:defRPr sz="1800" kern="1200" baseline="0">
                <a:solidFill>
                  <a:schemeClr val="tx1">
                    <a:tint val="75000"/>
                  </a:schemeClr>
                </a:solidFill>
                <a:latin typeface="+mn-lt"/>
                <a:ea typeface="+mn-ea"/>
                <a:cs typeface="+mn-cs"/>
              </a:defRPr>
            </a:lvl9pPr>
          </a:lstStyle>
          <a:p>
            <a:pPr algn="l" defTabSz="903034"/>
            <a:r>
              <a:rPr lang="en-GB" sz="2268" dirty="0">
                <a:solidFill>
                  <a:prstClr val="white"/>
                </a:solidFill>
                <a:latin typeface="Arial"/>
              </a:rPr>
              <a:t>2022 William C. Frederick SIM Doctoral Dissertation Award</a:t>
            </a:r>
          </a:p>
        </p:txBody>
      </p:sp>
    </p:spTree>
    <p:extLst>
      <p:ext uri="{BB962C8B-B14F-4D97-AF65-F5344CB8AC3E}">
        <p14:creationId xmlns:p14="http://schemas.microsoft.com/office/powerpoint/2010/main" val="2801138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E468EE-026D-AE43-9EA3-7D8E965A8F78}"/>
              </a:ext>
            </a:extLst>
          </p:cNvPr>
          <p:cNvSpPr/>
          <p:nvPr/>
        </p:nvSpPr>
        <p:spPr>
          <a:xfrm>
            <a:off x="1132391" y="6237358"/>
            <a:ext cx="10123149" cy="58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defTabSz="888869"/>
            <a:endParaRPr lang="fr-FR" sz="1361" dirty="0" err="1">
              <a:solidFill>
                <a:prstClr val="white"/>
              </a:solidFill>
              <a:latin typeface="Arial"/>
            </a:endParaRPr>
          </a:p>
        </p:txBody>
      </p:sp>
      <p:sp>
        <p:nvSpPr>
          <p:cNvPr id="3" name="Title 2">
            <a:extLst>
              <a:ext uri="{FF2B5EF4-FFF2-40B4-BE49-F238E27FC236}">
                <a16:creationId xmlns:a16="http://schemas.microsoft.com/office/drawing/2014/main" id="{57FF5523-CD7D-4048-B31C-0B7C096E7287}"/>
              </a:ext>
            </a:extLst>
          </p:cNvPr>
          <p:cNvSpPr>
            <a:spLocks noGrp="1"/>
          </p:cNvSpPr>
          <p:nvPr>
            <p:ph type="title"/>
          </p:nvPr>
        </p:nvSpPr>
        <p:spPr>
          <a:xfrm>
            <a:off x="1858833" y="353208"/>
            <a:ext cx="8479987" cy="1240597"/>
          </a:xfrm>
        </p:spPr>
        <p:txBody>
          <a:bodyPr anchor="ctr"/>
          <a:lstStyle/>
          <a:p>
            <a:pPr lvl="1" algn="ctr"/>
            <a:br>
              <a:rPr lang="en-US" sz="100" b="1" dirty="0">
                <a:solidFill>
                  <a:schemeClr val="bg1"/>
                </a:solidFill>
              </a:rPr>
            </a:br>
            <a:r>
              <a:rPr lang="en-US" sz="2449" b="1" dirty="0">
                <a:solidFill>
                  <a:schemeClr val="bg1"/>
                </a:solidFill>
              </a:rPr>
              <a:t>How do organizational justifications for diversity affect </a:t>
            </a:r>
            <a:br>
              <a:rPr lang="en-US" sz="2449" b="1" dirty="0">
                <a:solidFill>
                  <a:schemeClr val="bg1"/>
                </a:solidFill>
              </a:rPr>
            </a:br>
            <a:r>
              <a:rPr lang="en-US" sz="2449" b="1" dirty="0">
                <a:solidFill>
                  <a:schemeClr val="bg1"/>
                </a:solidFill>
              </a:rPr>
              <a:t>members of underrepresented groups </a:t>
            </a:r>
            <a:br>
              <a:rPr lang="en-US" sz="2449" b="1" dirty="0">
                <a:solidFill>
                  <a:schemeClr val="bg1"/>
                </a:solidFill>
              </a:rPr>
            </a:br>
            <a:r>
              <a:rPr lang="en-US" sz="2449" b="1" dirty="0">
                <a:solidFill>
                  <a:schemeClr val="bg1"/>
                </a:solidFill>
              </a:rPr>
              <a:t>hoping to join organizations?</a:t>
            </a:r>
            <a:endParaRPr lang="en-FR" b="1" dirty="0">
              <a:solidFill>
                <a:schemeClr val="bg1"/>
              </a:solidFill>
            </a:endParaRPr>
          </a:p>
        </p:txBody>
      </p:sp>
      <p:sp>
        <p:nvSpPr>
          <p:cNvPr id="4" name="Text Placeholder 3">
            <a:extLst>
              <a:ext uri="{FF2B5EF4-FFF2-40B4-BE49-F238E27FC236}">
                <a16:creationId xmlns:a16="http://schemas.microsoft.com/office/drawing/2014/main" id="{369B11EC-FBC0-7842-B20C-A2C7AE35E514}"/>
              </a:ext>
            </a:extLst>
          </p:cNvPr>
          <p:cNvSpPr>
            <a:spLocks noGrp="1"/>
          </p:cNvSpPr>
          <p:nvPr>
            <p:ph type="body" idx="1"/>
          </p:nvPr>
        </p:nvSpPr>
        <p:spPr>
          <a:xfrm>
            <a:off x="1731531" y="1933078"/>
            <a:ext cx="4285330" cy="639762"/>
          </a:xfrm>
        </p:spPr>
        <p:txBody>
          <a:bodyPr anchor="b">
            <a:normAutofit fontScale="92500" lnSpcReduction="20000"/>
          </a:bodyPr>
          <a:lstStyle/>
          <a:p>
            <a:pPr algn="ctr"/>
            <a:r>
              <a:rPr lang="en-FR" dirty="0"/>
              <a:t>Two organizational justifications for diversity</a:t>
            </a:r>
          </a:p>
        </p:txBody>
      </p:sp>
      <p:sp>
        <p:nvSpPr>
          <p:cNvPr id="6" name="Text Placeholder 5">
            <a:extLst>
              <a:ext uri="{FF2B5EF4-FFF2-40B4-BE49-F238E27FC236}">
                <a16:creationId xmlns:a16="http://schemas.microsoft.com/office/drawing/2014/main" id="{ADA33184-C824-744F-9519-FE52FA6D2810}"/>
              </a:ext>
            </a:extLst>
          </p:cNvPr>
          <p:cNvSpPr>
            <a:spLocks noGrp="1"/>
          </p:cNvSpPr>
          <p:nvPr>
            <p:ph type="body" sz="quarter" idx="3"/>
          </p:nvPr>
        </p:nvSpPr>
        <p:spPr>
          <a:xfrm>
            <a:off x="6119489" y="1684655"/>
            <a:ext cx="4287014" cy="1096815"/>
          </a:xfrm>
        </p:spPr>
        <p:txBody>
          <a:bodyPr anchor="ctr"/>
          <a:lstStyle/>
          <a:p>
            <a:pPr algn="ctr">
              <a:spcBef>
                <a:spcPts val="0"/>
              </a:spcBef>
            </a:pPr>
            <a:r>
              <a:rPr lang="en-FR" dirty="0"/>
              <a:t>Prevalence </a:t>
            </a:r>
          </a:p>
          <a:p>
            <a:pPr algn="ctr">
              <a:spcBef>
                <a:spcPts val="0"/>
              </a:spcBef>
            </a:pPr>
            <a:r>
              <a:rPr lang="fr-FR" sz="2177" dirty="0" err="1">
                <a:solidFill>
                  <a:srgbClr val="002060"/>
                </a:solidFill>
              </a:rPr>
              <a:t>Chapter</a:t>
            </a:r>
            <a:r>
              <a:rPr lang="en-FR" sz="2177">
                <a:solidFill>
                  <a:srgbClr val="002060"/>
                </a:solidFill>
              </a:rPr>
              <a:t> </a:t>
            </a:r>
            <a:r>
              <a:rPr lang="en-FR" sz="2177" dirty="0">
                <a:solidFill>
                  <a:srgbClr val="002060"/>
                </a:solidFill>
              </a:rPr>
              <a:t>1</a:t>
            </a:r>
          </a:p>
        </p:txBody>
      </p:sp>
      <p:sp>
        <p:nvSpPr>
          <p:cNvPr id="15" name="Content Placeholder 2">
            <a:extLst>
              <a:ext uri="{FF2B5EF4-FFF2-40B4-BE49-F238E27FC236}">
                <a16:creationId xmlns:a16="http://schemas.microsoft.com/office/drawing/2014/main" id="{D0910AA5-DA08-E74A-BDC5-379952E47C21}"/>
              </a:ext>
            </a:extLst>
          </p:cNvPr>
          <p:cNvSpPr txBox="1">
            <a:spLocks/>
          </p:cNvSpPr>
          <p:nvPr/>
        </p:nvSpPr>
        <p:spPr>
          <a:xfrm>
            <a:off x="2692577" y="2834083"/>
            <a:ext cx="2554385" cy="1567454"/>
          </a:xfrm>
          <a:prstGeom prst="rect">
            <a:avLst/>
          </a:prstGeom>
        </p:spPr>
        <p:txBody>
          <a:bodyPr/>
          <a:lstStyle>
            <a:lvl1pPr marL="0" indent="0" algn="l" defTabSz="995627" rtl="0" eaLnBrk="1" latinLnBrk="0" hangingPunct="1">
              <a:spcBef>
                <a:spcPts val="1307"/>
              </a:spcBef>
              <a:buFont typeface="Arial" pitchFamily="34" charset="0"/>
              <a:buNone/>
              <a:defRPr sz="2500" b="1" kern="1200">
                <a:solidFill>
                  <a:srgbClr val="4472C4"/>
                </a:solidFill>
                <a:latin typeface="+mn-lt"/>
                <a:ea typeface="+mn-ea"/>
                <a:cs typeface="+mn-cs"/>
              </a:defRPr>
            </a:lvl1pPr>
            <a:lvl2pPr marL="0" indent="0" algn="l" defTabSz="995627" rtl="0" eaLnBrk="1" latinLnBrk="0" hangingPunct="1">
              <a:spcBef>
                <a:spcPts val="1800"/>
              </a:spcBef>
              <a:buFont typeface="Wingdings 2" panose="05020102010507070707" pitchFamily="18" charset="2"/>
              <a:buNone/>
              <a:defRPr sz="1800" kern="1200">
                <a:solidFill>
                  <a:schemeClr val="tx1"/>
                </a:solidFill>
                <a:latin typeface="+mn-lt"/>
                <a:ea typeface="+mn-ea"/>
                <a:cs typeface="+mn-cs"/>
              </a:defRPr>
            </a:lvl2pPr>
            <a:lvl3pPr marL="180000" indent="-180000" algn="l" defTabSz="995627" rtl="0" eaLnBrk="1" latinLnBrk="0" hangingPunct="1">
              <a:spcBef>
                <a:spcPts val="1500"/>
              </a:spcBef>
              <a:buFont typeface="Arial" panose="020B0604020202020204" pitchFamily="34" charset="0"/>
              <a:buChar char="•"/>
              <a:defRPr sz="1800" kern="1200">
                <a:solidFill>
                  <a:schemeClr val="tx1"/>
                </a:solidFill>
                <a:latin typeface="+mn-lt"/>
                <a:ea typeface="+mn-ea"/>
                <a:cs typeface="+mn-cs"/>
              </a:defRPr>
            </a:lvl3pPr>
            <a:lvl4pPr marL="62865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4pPr>
            <a:lvl5pPr marL="107950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5pPr>
            <a:lvl6pPr marL="15208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6pPr>
            <a:lvl7pPr marL="19780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7pPr>
            <a:lvl8pPr marL="2420938"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8pPr>
            <a:lvl9pPr marL="2870200" indent="-179388" algn="l" defTabSz="995627" rtl="0" eaLnBrk="1" latinLnBrk="0" hangingPunct="1">
              <a:spcBef>
                <a:spcPts val="400"/>
              </a:spcBef>
              <a:buFont typeface="Arial" pitchFamily="34" charset="0"/>
              <a:buChar char="-"/>
              <a:defRPr sz="1800" kern="1200" baseline="0">
                <a:solidFill>
                  <a:schemeClr val="tx1"/>
                </a:solidFill>
                <a:latin typeface="+mn-lt"/>
                <a:ea typeface="+mn-ea"/>
                <a:cs typeface="+mn-cs"/>
              </a:defRPr>
            </a:lvl9pPr>
          </a:lstStyle>
          <a:p>
            <a:pPr lvl="1" defTabSz="903034">
              <a:spcBef>
                <a:spcPts val="1185"/>
              </a:spcBef>
            </a:pPr>
            <a:endParaRPr lang="en-US" sz="100" b="1" dirty="0">
              <a:solidFill>
                <a:srgbClr val="75CCE0"/>
              </a:solidFill>
              <a:latin typeface="Arial"/>
            </a:endParaRPr>
          </a:p>
          <a:p>
            <a:pPr algn="ctr" defTabSz="903034">
              <a:spcBef>
                <a:spcPts val="1185"/>
              </a:spcBef>
            </a:pPr>
            <a:r>
              <a:rPr lang="en-US" sz="2449" dirty="0">
                <a:solidFill>
                  <a:srgbClr val="002060"/>
                </a:solidFill>
                <a:latin typeface="Arial"/>
              </a:rPr>
              <a:t>Business case</a:t>
            </a:r>
          </a:p>
          <a:p>
            <a:pPr lvl="1" algn="ctr" defTabSz="903034">
              <a:spcBef>
                <a:spcPts val="1633"/>
              </a:spcBef>
            </a:pPr>
            <a:r>
              <a:rPr lang="en-US" sz="1814" dirty="0">
                <a:solidFill>
                  <a:srgbClr val="1A171B"/>
                </a:solidFill>
                <a:latin typeface="Arial"/>
                <a:cs typeface="Arial"/>
              </a:rPr>
              <a:t>“</a:t>
            </a:r>
            <a:r>
              <a:rPr lang="en-US" sz="1814" dirty="0">
                <a:solidFill>
                  <a:srgbClr val="002060"/>
                </a:solidFill>
                <a:latin typeface="Arial"/>
                <a:cs typeface="Arial"/>
              </a:rPr>
              <a:t>Diversity is good for business”</a:t>
            </a:r>
            <a:endParaRPr lang="en-US" sz="1088" b="1" dirty="0">
              <a:solidFill>
                <a:srgbClr val="002060"/>
              </a:solidFill>
              <a:latin typeface="Arial"/>
            </a:endParaRPr>
          </a:p>
          <a:p>
            <a:pPr marL="555" lvl="2" indent="0" defTabSz="903034">
              <a:spcBef>
                <a:spcPts val="1361"/>
              </a:spcBef>
              <a:buNone/>
            </a:pPr>
            <a:endParaRPr lang="en-US" sz="454" b="1" dirty="0">
              <a:solidFill>
                <a:srgbClr val="75CCE0"/>
              </a:solidFill>
              <a:latin typeface="Arial"/>
            </a:endParaRPr>
          </a:p>
          <a:p>
            <a:pPr marL="555" lvl="2" indent="0" algn="ctr" defTabSz="903034">
              <a:spcBef>
                <a:spcPts val="0"/>
              </a:spcBef>
              <a:buNone/>
            </a:pPr>
            <a:endParaRPr lang="en-US" sz="2177" b="1" i="1" dirty="0">
              <a:solidFill>
                <a:srgbClr val="75CCE0"/>
              </a:solidFill>
              <a:latin typeface="Arial"/>
            </a:endParaRPr>
          </a:p>
          <a:p>
            <a:pPr marL="163260" lvl="2" indent="0" defTabSz="903034">
              <a:spcBef>
                <a:spcPts val="1185"/>
              </a:spcBef>
              <a:buNone/>
            </a:pPr>
            <a:endParaRPr lang="en-US" sz="1814" dirty="0">
              <a:solidFill>
                <a:srgbClr val="1A171B"/>
              </a:solidFill>
              <a:latin typeface="Arial"/>
              <a:cs typeface="Arial"/>
            </a:endParaRPr>
          </a:p>
        </p:txBody>
      </p:sp>
      <p:sp>
        <p:nvSpPr>
          <p:cNvPr id="16" name="Content Placeholder 2">
            <a:extLst>
              <a:ext uri="{FF2B5EF4-FFF2-40B4-BE49-F238E27FC236}">
                <a16:creationId xmlns:a16="http://schemas.microsoft.com/office/drawing/2014/main" id="{673EE30D-13EA-1944-9838-DCD1062C33E2}"/>
              </a:ext>
            </a:extLst>
          </p:cNvPr>
          <p:cNvSpPr txBox="1">
            <a:spLocks/>
          </p:cNvSpPr>
          <p:nvPr/>
        </p:nvSpPr>
        <p:spPr>
          <a:xfrm>
            <a:off x="2692577" y="4532160"/>
            <a:ext cx="2554385" cy="1567454"/>
          </a:xfrm>
          <a:prstGeom prst="rect">
            <a:avLst/>
          </a:prstGeom>
        </p:spPr>
        <p:txBody>
          <a:bodyPr/>
          <a:lstStyle>
            <a:lvl1pPr marL="0" indent="0" algn="l" defTabSz="995627" rtl="0" eaLnBrk="1" latinLnBrk="0" hangingPunct="1">
              <a:spcBef>
                <a:spcPts val="1307"/>
              </a:spcBef>
              <a:buFont typeface="Arial" pitchFamily="34" charset="0"/>
              <a:buNone/>
              <a:defRPr sz="2500" b="1" kern="1200">
                <a:solidFill>
                  <a:srgbClr val="4472C4"/>
                </a:solidFill>
                <a:latin typeface="+mn-lt"/>
                <a:ea typeface="+mn-ea"/>
                <a:cs typeface="+mn-cs"/>
              </a:defRPr>
            </a:lvl1pPr>
            <a:lvl2pPr marL="0" indent="0" algn="l" defTabSz="995627" rtl="0" eaLnBrk="1" latinLnBrk="0" hangingPunct="1">
              <a:spcBef>
                <a:spcPts val="1800"/>
              </a:spcBef>
              <a:buFont typeface="Wingdings 2" panose="05020102010507070707" pitchFamily="18" charset="2"/>
              <a:buNone/>
              <a:defRPr sz="1800" kern="1200">
                <a:solidFill>
                  <a:schemeClr val="tx1"/>
                </a:solidFill>
                <a:latin typeface="+mn-lt"/>
                <a:ea typeface="+mn-ea"/>
                <a:cs typeface="+mn-cs"/>
              </a:defRPr>
            </a:lvl2pPr>
            <a:lvl3pPr marL="180000" indent="-180000" algn="l" defTabSz="995627" rtl="0" eaLnBrk="1" latinLnBrk="0" hangingPunct="1">
              <a:spcBef>
                <a:spcPts val="1500"/>
              </a:spcBef>
              <a:buFont typeface="Arial" panose="020B0604020202020204" pitchFamily="34" charset="0"/>
              <a:buChar char="•"/>
              <a:defRPr sz="1800" kern="1200">
                <a:solidFill>
                  <a:schemeClr val="tx1"/>
                </a:solidFill>
                <a:latin typeface="+mn-lt"/>
                <a:ea typeface="+mn-ea"/>
                <a:cs typeface="+mn-cs"/>
              </a:defRPr>
            </a:lvl3pPr>
            <a:lvl4pPr marL="62865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4pPr>
            <a:lvl5pPr marL="107950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5pPr>
            <a:lvl6pPr marL="15208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6pPr>
            <a:lvl7pPr marL="19780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7pPr>
            <a:lvl8pPr marL="2420938"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8pPr>
            <a:lvl9pPr marL="2870200" indent="-179388" algn="l" defTabSz="995627" rtl="0" eaLnBrk="1" latinLnBrk="0" hangingPunct="1">
              <a:spcBef>
                <a:spcPts val="400"/>
              </a:spcBef>
              <a:buFont typeface="Arial" pitchFamily="34" charset="0"/>
              <a:buChar char="-"/>
              <a:defRPr sz="1800" kern="1200" baseline="0">
                <a:solidFill>
                  <a:schemeClr val="tx1"/>
                </a:solidFill>
                <a:latin typeface="+mn-lt"/>
                <a:ea typeface="+mn-ea"/>
                <a:cs typeface="+mn-cs"/>
              </a:defRPr>
            </a:lvl9pPr>
          </a:lstStyle>
          <a:p>
            <a:pPr lvl="1" defTabSz="903034">
              <a:spcBef>
                <a:spcPts val="1185"/>
              </a:spcBef>
            </a:pPr>
            <a:endParaRPr lang="en-US" sz="100" b="1" dirty="0">
              <a:solidFill>
                <a:srgbClr val="75CCE0"/>
              </a:solidFill>
              <a:latin typeface="Arial"/>
            </a:endParaRPr>
          </a:p>
          <a:p>
            <a:pPr algn="ctr" defTabSz="903034">
              <a:spcBef>
                <a:spcPts val="1185"/>
              </a:spcBef>
            </a:pPr>
            <a:r>
              <a:rPr lang="en-US" sz="2449" dirty="0">
                <a:solidFill>
                  <a:srgbClr val="002060"/>
                </a:solidFill>
                <a:latin typeface="Arial"/>
              </a:rPr>
              <a:t>Fairness case</a:t>
            </a:r>
          </a:p>
          <a:p>
            <a:pPr lvl="1" algn="ctr" defTabSz="903034">
              <a:spcBef>
                <a:spcPts val="1633"/>
              </a:spcBef>
            </a:pPr>
            <a:r>
              <a:rPr lang="en-US" sz="1814" dirty="0">
                <a:solidFill>
                  <a:srgbClr val="1A171B"/>
                </a:solidFill>
                <a:latin typeface="Arial"/>
                <a:cs typeface="Arial"/>
              </a:rPr>
              <a:t>“Diversity is the right thing to do”</a:t>
            </a:r>
            <a:endParaRPr lang="en-US" sz="1088" b="1" dirty="0">
              <a:solidFill>
                <a:srgbClr val="75CCE0"/>
              </a:solidFill>
              <a:latin typeface="Arial"/>
            </a:endParaRPr>
          </a:p>
          <a:p>
            <a:pPr marL="555" lvl="2" indent="0" defTabSz="903034">
              <a:spcBef>
                <a:spcPts val="1361"/>
              </a:spcBef>
              <a:buNone/>
            </a:pPr>
            <a:endParaRPr lang="en-US" sz="454" b="1" dirty="0">
              <a:solidFill>
                <a:srgbClr val="75CCE0"/>
              </a:solidFill>
              <a:latin typeface="Arial"/>
            </a:endParaRPr>
          </a:p>
          <a:p>
            <a:pPr marL="555" lvl="2" indent="0" algn="ctr" defTabSz="903034">
              <a:spcBef>
                <a:spcPts val="0"/>
              </a:spcBef>
              <a:buNone/>
            </a:pPr>
            <a:endParaRPr lang="en-US" sz="2177" b="1" i="1" dirty="0">
              <a:solidFill>
                <a:srgbClr val="75CCE0"/>
              </a:solidFill>
              <a:latin typeface="Arial"/>
            </a:endParaRPr>
          </a:p>
          <a:p>
            <a:pPr marL="163260" lvl="2" indent="0" defTabSz="903034">
              <a:spcBef>
                <a:spcPts val="1185"/>
              </a:spcBef>
              <a:buNone/>
            </a:pPr>
            <a:endParaRPr lang="en-US" sz="1814" dirty="0">
              <a:solidFill>
                <a:srgbClr val="1A171B"/>
              </a:solidFill>
              <a:latin typeface="Arial"/>
              <a:cs typeface="Arial"/>
            </a:endParaRPr>
          </a:p>
        </p:txBody>
      </p:sp>
      <p:graphicFrame>
        <p:nvGraphicFramePr>
          <p:cNvPr id="7" name="Content Placeholder 17">
            <a:extLst>
              <a:ext uri="{FF2B5EF4-FFF2-40B4-BE49-F238E27FC236}">
                <a16:creationId xmlns:a16="http://schemas.microsoft.com/office/drawing/2014/main" id="{AA7476B2-E1EA-8B54-3E6D-FD7CEAC5D4A0}"/>
              </a:ext>
            </a:extLst>
          </p:cNvPr>
          <p:cNvGraphicFramePr>
            <a:graphicFrameLocks/>
          </p:cNvGraphicFramePr>
          <p:nvPr/>
        </p:nvGraphicFramePr>
        <p:xfrm>
          <a:off x="6015812" y="2779591"/>
          <a:ext cx="4353340" cy="36663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8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6" grpId="0" uiExpand="1" build="p"/>
      <p:bldP spid="15" grpId="0"/>
      <p:bldP spid="16" grpId="0"/>
      <p:bldGraphic spid="7"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A9EE4F-C8C4-6148-A185-A6EE4EEB25C0}"/>
              </a:ext>
            </a:extLst>
          </p:cNvPr>
          <p:cNvSpPr/>
          <p:nvPr/>
        </p:nvSpPr>
        <p:spPr>
          <a:xfrm>
            <a:off x="1132391" y="6237358"/>
            <a:ext cx="10123149" cy="58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defTabSz="888869"/>
            <a:endParaRPr lang="fr-FR" sz="1361" dirty="0" err="1">
              <a:solidFill>
                <a:prstClr val="white"/>
              </a:solidFill>
              <a:latin typeface="Arial"/>
            </a:endParaRPr>
          </a:p>
        </p:txBody>
      </p:sp>
      <p:sp>
        <p:nvSpPr>
          <p:cNvPr id="3" name="Title 2">
            <a:extLst>
              <a:ext uri="{FF2B5EF4-FFF2-40B4-BE49-F238E27FC236}">
                <a16:creationId xmlns:a16="http://schemas.microsoft.com/office/drawing/2014/main" id="{57FF5523-CD7D-4048-B31C-0B7C096E7287}"/>
              </a:ext>
            </a:extLst>
          </p:cNvPr>
          <p:cNvSpPr>
            <a:spLocks noGrp="1"/>
          </p:cNvSpPr>
          <p:nvPr>
            <p:ph type="title"/>
          </p:nvPr>
        </p:nvSpPr>
        <p:spPr>
          <a:xfrm>
            <a:off x="1858833" y="353208"/>
            <a:ext cx="8479987" cy="1240597"/>
          </a:xfrm>
        </p:spPr>
        <p:txBody>
          <a:bodyPr anchor="ctr"/>
          <a:lstStyle/>
          <a:p>
            <a:pPr lvl="1" algn="ctr"/>
            <a:br>
              <a:rPr lang="en-US" sz="100" b="1" dirty="0">
                <a:solidFill>
                  <a:schemeClr val="bg1"/>
                </a:solidFill>
              </a:rPr>
            </a:br>
            <a:r>
              <a:rPr lang="en-US" sz="2449" b="1" dirty="0">
                <a:solidFill>
                  <a:schemeClr val="bg1"/>
                </a:solidFill>
              </a:rPr>
              <a:t>How do organizational justifications for diversity affect </a:t>
            </a:r>
            <a:br>
              <a:rPr lang="en-US" sz="2449" b="1" dirty="0">
                <a:solidFill>
                  <a:schemeClr val="bg1"/>
                </a:solidFill>
              </a:rPr>
            </a:br>
            <a:r>
              <a:rPr lang="en-US" sz="2449" b="1" dirty="0">
                <a:solidFill>
                  <a:schemeClr val="bg1"/>
                </a:solidFill>
              </a:rPr>
              <a:t>members of underrepresented groups </a:t>
            </a:r>
            <a:br>
              <a:rPr lang="en-US" sz="2449" b="1" dirty="0">
                <a:solidFill>
                  <a:schemeClr val="bg1"/>
                </a:solidFill>
              </a:rPr>
            </a:br>
            <a:r>
              <a:rPr lang="en-US" sz="2449" b="1" dirty="0">
                <a:solidFill>
                  <a:schemeClr val="bg1"/>
                </a:solidFill>
              </a:rPr>
              <a:t>hoping to join organizations?</a:t>
            </a:r>
            <a:endParaRPr lang="en-FR" b="1" dirty="0">
              <a:solidFill>
                <a:schemeClr val="bg1"/>
              </a:solidFill>
            </a:endParaRPr>
          </a:p>
        </p:txBody>
      </p:sp>
      <p:sp>
        <p:nvSpPr>
          <p:cNvPr id="6" name="Text Placeholder 5">
            <a:extLst>
              <a:ext uri="{FF2B5EF4-FFF2-40B4-BE49-F238E27FC236}">
                <a16:creationId xmlns:a16="http://schemas.microsoft.com/office/drawing/2014/main" id="{ADA33184-C824-744F-9519-FE52FA6D2810}"/>
              </a:ext>
            </a:extLst>
          </p:cNvPr>
          <p:cNvSpPr>
            <a:spLocks noGrp="1"/>
          </p:cNvSpPr>
          <p:nvPr>
            <p:ph type="body" sz="quarter" idx="3"/>
          </p:nvPr>
        </p:nvSpPr>
        <p:spPr>
          <a:xfrm>
            <a:off x="6173456" y="1678958"/>
            <a:ext cx="4287014" cy="639762"/>
          </a:xfrm>
        </p:spPr>
        <p:txBody>
          <a:bodyPr/>
          <a:lstStyle/>
          <a:p>
            <a:pPr algn="ctr"/>
            <a:r>
              <a:rPr lang="en-FR" dirty="0"/>
              <a:t>Consequences</a:t>
            </a:r>
          </a:p>
        </p:txBody>
      </p:sp>
      <p:sp>
        <p:nvSpPr>
          <p:cNvPr id="7" name="Content Placeholder 6">
            <a:extLst>
              <a:ext uri="{FF2B5EF4-FFF2-40B4-BE49-F238E27FC236}">
                <a16:creationId xmlns:a16="http://schemas.microsoft.com/office/drawing/2014/main" id="{28FA493B-0CB5-AC4C-93D1-BF405E3E6633}"/>
              </a:ext>
            </a:extLst>
          </p:cNvPr>
          <p:cNvSpPr>
            <a:spLocks noGrp="1"/>
          </p:cNvSpPr>
          <p:nvPr>
            <p:ph sz="quarter" idx="4"/>
          </p:nvPr>
        </p:nvSpPr>
        <p:spPr>
          <a:xfrm>
            <a:off x="7075660" y="2351380"/>
            <a:ext cx="3739128" cy="3951288"/>
          </a:xfrm>
        </p:spPr>
        <p:txBody>
          <a:bodyPr/>
          <a:lstStyle/>
          <a:p>
            <a:endParaRPr lang="en-FR" dirty="0">
              <a:solidFill>
                <a:srgbClr val="002060"/>
              </a:solidFill>
            </a:endParaRPr>
          </a:p>
          <a:p>
            <a:r>
              <a:rPr lang="en-FR" dirty="0">
                <a:solidFill>
                  <a:srgbClr val="002060"/>
                </a:solidFill>
              </a:rPr>
              <a:t>Social identity threat</a:t>
            </a:r>
          </a:p>
          <a:p>
            <a:endParaRPr lang="en-FR" sz="952" dirty="0">
              <a:solidFill>
                <a:srgbClr val="002060"/>
              </a:solidFill>
            </a:endParaRPr>
          </a:p>
          <a:p>
            <a:r>
              <a:rPr lang="en-FR" dirty="0">
                <a:solidFill>
                  <a:srgbClr val="002060"/>
                </a:solidFill>
              </a:rPr>
              <a:t>Sense of belonging</a:t>
            </a:r>
          </a:p>
          <a:p>
            <a:endParaRPr lang="en-FR" sz="952" dirty="0">
              <a:solidFill>
                <a:srgbClr val="002060"/>
              </a:solidFill>
            </a:endParaRPr>
          </a:p>
          <a:p>
            <a:r>
              <a:rPr lang="en-FR">
                <a:solidFill>
                  <a:srgbClr val="002060"/>
                </a:solidFill>
              </a:rPr>
              <a:t>Interest </a:t>
            </a:r>
            <a:r>
              <a:rPr lang="en-FR" dirty="0">
                <a:solidFill>
                  <a:srgbClr val="002060"/>
                </a:solidFill>
              </a:rPr>
              <a:t>in joining            </a:t>
            </a:r>
            <a:r>
              <a:rPr lang="en-FR">
                <a:solidFill>
                  <a:srgbClr val="002060"/>
                </a:solidFill>
              </a:rPr>
              <a:t>the organization</a:t>
            </a:r>
            <a:endParaRPr lang="fr-FR" dirty="0">
              <a:solidFill>
                <a:srgbClr val="002060"/>
              </a:solidFill>
            </a:endParaRPr>
          </a:p>
          <a:p>
            <a:endParaRPr lang="fr-FR" sz="952" dirty="0">
              <a:solidFill>
                <a:srgbClr val="002060"/>
              </a:solidFill>
            </a:endParaRPr>
          </a:p>
          <a:p>
            <a:r>
              <a:rPr lang="fr-FR" dirty="0">
                <a:solidFill>
                  <a:srgbClr val="002060"/>
                </a:solidFill>
              </a:rPr>
              <a:t>Performance in	          job interviews</a:t>
            </a:r>
            <a:endParaRPr lang="en-FR" dirty="0">
              <a:solidFill>
                <a:srgbClr val="002060"/>
              </a:solidFill>
            </a:endParaRPr>
          </a:p>
        </p:txBody>
      </p:sp>
      <p:cxnSp>
        <p:nvCxnSpPr>
          <p:cNvPr id="9" name="Straight Arrow Connector 8">
            <a:extLst>
              <a:ext uri="{FF2B5EF4-FFF2-40B4-BE49-F238E27FC236}">
                <a16:creationId xmlns:a16="http://schemas.microsoft.com/office/drawing/2014/main" id="{61B29FBA-4C2F-DC49-BE2D-5AC60A7EB7F2}"/>
              </a:ext>
            </a:extLst>
          </p:cNvPr>
          <p:cNvCxnSpPr>
            <a:cxnSpLocks/>
          </p:cNvCxnSpPr>
          <p:nvPr/>
        </p:nvCxnSpPr>
        <p:spPr>
          <a:xfrm flipV="1">
            <a:off x="6177734" y="2842753"/>
            <a:ext cx="571372" cy="455626"/>
          </a:xfrm>
          <a:prstGeom prst="straightConnector1">
            <a:avLst/>
          </a:prstGeom>
          <a:ln w="7620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D1318F-1367-884C-8654-89FF62D3ED67}"/>
              </a:ext>
            </a:extLst>
          </p:cNvPr>
          <p:cNvCxnSpPr>
            <a:cxnSpLocks/>
          </p:cNvCxnSpPr>
          <p:nvPr/>
        </p:nvCxnSpPr>
        <p:spPr>
          <a:xfrm>
            <a:off x="6177734" y="3691791"/>
            <a:ext cx="571372" cy="455626"/>
          </a:xfrm>
          <a:prstGeom prst="straightConnector1">
            <a:avLst/>
          </a:prstGeom>
          <a:ln w="7620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249C25-1FF6-9E41-8557-B60D7506780B}"/>
              </a:ext>
            </a:extLst>
          </p:cNvPr>
          <p:cNvCxnSpPr>
            <a:cxnSpLocks/>
          </p:cNvCxnSpPr>
          <p:nvPr/>
        </p:nvCxnSpPr>
        <p:spPr>
          <a:xfrm>
            <a:off x="6177734" y="4671451"/>
            <a:ext cx="571372" cy="455626"/>
          </a:xfrm>
          <a:prstGeom prst="straightConnector1">
            <a:avLst/>
          </a:prstGeom>
          <a:ln w="762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EB7F6BF9-1C40-814D-9DF1-D80AA0DB712B}"/>
              </a:ext>
            </a:extLst>
          </p:cNvPr>
          <p:cNvSpPr>
            <a:spLocks noGrp="1"/>
          </p:cNvSpPr>
          <p:nvPr>
            <p:ph type="body" idx="1"/>
          </p:nvPr>
        </p:nvSpPr>
        <p:spPr>
          <a:xfrm>
            <a:off x="1731531" y="1933078"/>
            <a:ext cx="4285330" cy="639762"/>
          </a:xfrm>
        </p:spPr>
        <p:txBody>
          <a:bodyPr anchor="b">
            <a:normAutofit fontScale="92500" lnSpcReduction="20000"/>
          </a:bodyPr>
          <a:lstStyle/>
          <a:p>
            <a:pPr algn="ctr"/>
            <a:r>
              <a:rPr lang="en-FR" dirty="0"/>
              <a:t>Two organizational justifications for diversity</a:t>
            </a:r>
          </a:p>
        </p:txBody>
      </p:sp>
      <p:sp>
        <p:nvSpPr>
          <p:cNvPr id="26" name="Content Placeholder 2">
            <a:extLst>
              <a:ext uri="{FF2B5EF4-FFF2-40B4-BE49-F238E27FC236}">
                <a16:creationId xmlns:a16="http://schemas.microsoft.com/office/drawing/2014/main" id="{C23C64B5-35F7-4D42-9396-32223FA3D074}"/>
              </a:ext>
            </a:extLst>
          </p:cNvPr>
          <p:cNvSpPr txBox="1">
            <a:spLocks/>
          </p:cNvSpPr>
          <p:nvPr/>
        </p:nvSpPr>
        <p:spPr>
          <a:xfrm>
            <a:off x="2692577" y="2834083"/>
            <a:ext cx="2554385" cy="1567454"/>
          </a:xfrm>
          <a:prstGeom prst="rect">
            <a:avLst/>
          </a:prstGeom>
        </p:spPr>
        <p:txBody>
          <a:bodyPr/>
          <a:lstStyle>
            <a:lvl1pPr marL="0" indent="0" algn="l" defTabSz="995627" rtl="0" eaLnBrk="1" latinLnBrk="0" hangingPunct="1">
              <a:spcBef>
                <a:spcPts val="1307"/>
              </a:spcBef>
              <a:buFont typeface="Arial" pitchFamily="34" charset="0"/>
              <a:buNone/>
              <a:defRPr sz="2500" b="1" kern="1200">
                <a:solidFill>
                  <a:srgbClr val="4472C4"/>
                </a:solidFill>
                <a:latin typeface="+mn-lt"/>
                <a:ea typeface="+mn-ea"/>
                <a:cs typeface="+mn-cs"/>
              </a:defRPr>
            </a:lvl1pPr>
            <a:lvl2pPr marL="0" indent="0" algn="l" defTabSz="995627" rtl="0" eaLnBrk="1" latinLnBrk="0" hangingPunct="1">
              <a:spcBef>
                <a:spcPts val="1800"/>
              </a:spcBef>
              <a:buFont typeface="Wingdings 2" panose="05020102010507070707" pitchFamily="18" charset="2"/>
              <a:buNone/>
              <a:defRPr sz="1800" kern="1200">
                <a:solidFill>
                  <a:schemeClr val="tx1"/>
                </a:solidFill>
                <a:latin typeface="+mn-lt"/>
                <a:ea typeface="+mn-ea"/>
                <a:cs typeface="+mn-cs"/>
              </a:defRPr>
            </a:lvl2pPr>
            <a:lvl3pPr marL="180000" indent="-180000" algn="l" defTabSz="995627" rtl="0" eaLnBrk="1" latinLnBrk="0" hangingPunct="1">
              <a:spcBef>
                <a:spcPts val="1500"/>
              </a:spcBef>
              <a:buFont typeface="Arial" panose="020B0604020202020204" pitchFamily="34" charset="0"/>
              <a:buChar char="•"/>
              <a:defRPr sz="1800" kern="1200">
                <a:solidFill>
                  <a:schemeClr val="tx1"/>
                </a:solidFill>
                <a:latin typeface="+mn-lt"/>
                <a:ea typeface="+mn-ea"/>
                <a:cs typeface="+mn-cs"/>
              </a:defRPr>
            </a:lvl3pPr>
            <a:lvl4pPr marL="62865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4pPr>
            <a:lvl5pPr marL="107950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5pPr>
            <a:lvl6pPr marL="15208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6pPr>
            <a:lvl7pPr marL="19780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7pPr>
            <a:lvl8pPr marL="2420938"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8pPr>
            <a:lvl9pPr marL="2870200" indent="-179388" algn="l" defTabSz="995627" rtl="0" eaLnBrk="1" latinLnBrk="0" hangingPunct="1">
              <a:spcBef>
                <a:spcPts val="400"/>
              </a:spcBef>
              <a:buFont typeface="Arial" pitchFamily="34" charset="0"/>
              <a:buChar char="-"/>
              <a:defRPr sz="1800" kern="1200" baseline="0">
                <a:solidFill>
                  <a:schemeClr val="tx1"/>
                </a:solidFill>
                <a:latin typeface="+mn-lt"/>
                <a:ea typeface="+mn-ea"/>
                <a:cs typeface="+mn-cs"/>
              </a:defRPr>
            </a:lvl9pPr>
          </a:lstStyle>
          <a:p>
            <a:pPr lvl="1" defTabSz="903034">
              <a:spcBef>
                <a:spcPts val="1185"/>
              </a:spcBef>
            </a:pPr>
            <a:endParaRPr lang="en-US" sz="100" b="1" dirty="0">
              <a:solidFill>
                <a:srgbClr val="75CCE0"/>
              </a:solidFill>
              <a:latin typeface="Arial"/>
            </a:endParaRPr>
          </a:p>
          <a:p>
            <a:pPr algn="ctr" defTabSz="903034">
              <a:spcBef>
                <a:spcPts val="1185"/>
              </a:spcBef>
            </a:pPr>
            <a:r>
              <a:rPr lang="en-US" sz="2449" dirty="0">
                <a:solidFill>
                  <a:srgbClr val="002060"/>
                </a:solidFill>
                <a:latin typeface="Arial"/>
              </a:rPr>
              <a:t>Business case</a:t>
            </a:r>
          </a:p>
          <a:p>
            <a:pPr lvl="1" algn="ctr" defTabSz="903034">
              <a:spcBef>
                <a:spcPts val="1633"/>
              </a:spcBef>
            </a:pPr>
            <a:r>
              <a:rPr lang="en-US" sz="1814" dirty="0">
                <a:solidFill>
                  <a:srgbClr val="1A171B"/>
                </a:solidFill>
                <a:latin typeface="Arial"/>
                <a:cs typeface="Arial"/>
              </a:rPr>
              <a:t>“</a:t>
            </a:r>
            <a:r>
              <a:rPr lang="en-US" sz="1814" dirty="0">
                <a:solidFill>
                  <a:srgbClr val="002060"/>
                </a:solidFill>
                <a:latin typeface="Arial"/>
                <a:cs typeface="Arial"/>
              </a:rPr>
              <a:t>Diversity is good for business”</a:t>
            </a:r>
            <a:endParaRPr lang="en-US" sz="1088" b="1" dirty="0">
              <a:solidFill>
                <a:srgbClr val="002060"/>
              </a:solidFill>
              <a:latin typeface="Arial"/>
            </a:endParaRPr>
          </a:p>
          <a:p>
            <a:pPr marL="555" lvl="2" indent="0" defTabSz="903034">
              <a:spcBef>
                <a:spcPts val="1361"/>
              </a:spcBef>
              <a:buNone/>
            </a:pPr>
            <a:endParaRPr lang="en-US" sz="454" b="1" dirty="0">
              <a:solidFill>
                <a:srgbClr val="75CCE0"/>
              </a:solidFill>
              <a:latin typeface="Arial"/>
            </a:endParaRPr>
          </a:p>
          <a:p>
            <a:pPr marL="555" lvl="2" indent="0" algn="ctr" defTabSz="903034">
              <a:spcBef>
                <a:spcPts val="0"/>
              </a:spcBef>
              <a:buNone/>
            </a:pPr>
            <a:endParaRPr lang="en-US" sz="2177" b="1" i="1" dirty="0">
              <a:solidFill>
                <a:srgbClr val="75CCE0"/>
              </a:solidFill>
              <a:latin typeface="Arial"/>
            </a:endParaRPr>
          </a:p>
          <a:p>
            <a:pPr marL="163260" lvl="2" indent="0" defTabSz="903034">
              <a:spcBef>
                <a:spcPts val="1185"/>
              </a:spcBef>
              <a:buNone/>
            </a:pPr>
            <a:endParaRPr lang="en-US" sz="1814" dirty="0">
              <a:solidFill>
                <a:srgbClr val="1A171B"/>
              </a:solidFill>
              <a:latin typeface="Arial"/>
              <a:cs typeface="Arial"/>
            </a:endParaRPr>
          </a:p>
        </p:txBody>
      </p:sp>
      <p:sp>
        <p:nvSpPr>
          <p:cNvPr id="27" name="Content Placeholder 2">
            <a:extLst>
              <a:ext uri="{FF2B5EF4-FFF2-40B4-BE49-F238E27FC236}">
                <a16:creationId xmlns:a16="http://schemas.microsoft.com/office/drawing/2014/main" id="{8DD89560-0D5B-774A-8A54-6FF7A0E50F06}"/>
              </a:ext>
            </a:extLst>
          </p:cNvPr>
          <p:cNvSpPr txBox="1">
            <a:spLocks/>
          </p:cNvSpPr>
          <p:nvPr/>
        </p:nvSpPr>
        <p:spPr>
          <a:xfrm>
            <a:off x="2692577" y="4532160"/>
            <a:ext cx="2554385" cy="1567454"/>
          </a:xfrm>
          <a:prstGeom prst="rect">
            <a:avLst/>
          </a:prstGeom>
        </p:spPr>
        <p:txBody>
          <a:bodyPr/>
          <a:lstStyle>
            <a:lvl1pPr marL="0" indent="0" algn="l" defTabSz="995627" rtl="0" eaLnBrk="1" latinLnBrk="0" hangingPunct="1">
              <a:spcBef>
                <a:spcPts val="1307"/>
              </a:spcBef>
              <a:buFont typeface="Arial" pitchFamily="34" charset="0"/>
              <a:buNone/>
              <a:defRPr sz="2500" b="1" kern="1200">
                <a:solidFill>
                  <a:srgbClr val="4472C4"/>
                </a:solidFill>
                <a:latin typeface="+mn-lt"/>
                <a:ea typeface="+mn-ea"/>
                <a:cs typeface="+mn-cs"/>
              </a:defRPr>
            </a:lvl1pPr>
            <a:lvl2pPr marL="0" indent="0" algn="l" defTabSz="995627" rtl="0" eaLnBrk="1" latinLnBrk="0" hangingPunct="1">
              <a:spcBef>
                <a:spcPts val="1800"/>
              </a:spcBef>
              <a:buFont typeface="Wingdings 2" panose="05020102010507070707" pitchFamily="18" charset="2"/>
              <a:buNone/>
              <a:defRPr sz="1800" kern="1200">
                <a:solidFill>
                  <a:schemeClr val="tx1"/>
                </a:solidFill>
                <a:latin typeface="+mn-lt"/>
                <a:ea typeface="+mn-ea"/>
                <a:cs typeface="+mn-cs"/>
              </a:defRPr>
            </a:lvl2pPr>
            <a:lvl3pPr marL="180000" indent="-180000" algn="l" defTabSz="995627" rtl="0" eaLnBrk="1" latinLnBrk="0" hangingPunct="1">
              <a:spcBef>
                <a:spcPts val="1500"/>
              </a:spcBef>
              <a:buFont typeface="Arial" panose="020B0604020202020204" pitchFamily="34" charset="0"/>
              <a:buChar char="•"/>
              <a:defRPr sz="1800" kern="1200">
                <a:solidFill>
                  <a:schemeClr val="tx1"/>
                </a:solidFill>
                <a:latin typeface="+mn-lt"/>
                <a:ea typeface="+mn-ea"/>
                <a:cs typeface="+mn-cs"/>
              </a:defRPr>
            </a:lvl3pPr>
            <a:lvl4pPr marL="62865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4pPr>
            <a:lvl5pPr marL="1079500"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5pPr>
            <a:lvl6pPr marL="15208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6pPr>
            <a:lvl7pPr marL="1978025"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7pPr>
            <a:lvl8pPr marL="2420938" indent="-179388" algn="l" defTabSz="995627" rtl="0" eaLnBrk="1" latinLnBrk="0" hangingPunct="1">
              <a:spcBef>
                <a:spcPts val="400"/>
              </a:spcBef>
              <a:buFont typeface="Arial" pitchFamily="34" charset="0"/>
              <a:buChar char="-"/>
              <a:defRPr sz="1800" kern="1200">
                <a:solidFill>
                  <a:schemeClr val="tx1"/>
                </a:solidFill>
                <a:latin typeface="+mn-lt"/>
                <a:ea typeface="+mn-ea"/>
                <a:cs typeface="+mn-cs"/>
              </a:defRPr>
            </a:lvl8pPr>
            <a:lvl9pPr marL="2870200" indent="-179388" algn="l" defTabSz="995627" rtl="0" eaLnBrk="1" latinLnBrk="0" hangingPunct="1">
              <a:spcBef>
                <a:spcPts val="400"/>
              </a:spcBef>
              <a:buFont typeface="Arial" pitchFamily="34" charset="0"/>
              <a:buChar char="-"/>
              <a:defRPr sz="1800" kern="1200" baseline="0">
                <a:solidFill>
                  <a:schemeClr val="tx1"/>
                </a:solidFill>
                <a:latin typeface="+mn-lt"/>
                <a:ea typeface="+mn-ea"/>
                <a:cs typeface="+mn-cs"/>
              </a:defRPr>
            </a:lvl9pPr>
          </a:lstStyle>
          <a:p>
            <a:pPr lvl="1" defTabSz="903034">
              <a:spcBef>
                <a:spcPts val="1185"/>
              </a:spcBef>
            </a:pPr>
            <a:endParaRPr lang="en-US" sz="100" b="1" dirty="0">
              <a:solidFill>
                <a:srgbClr val="75CCE0"/>
              </a:solidFill>
              <a:latin typeface="Arial"/>
            </a:endParaRPr>
          </a:p>
          <a:p>
            <a:pPr algn="ctr" defTabSz="903034">
              <a:spcBef>
                <a:spcPts val="1185"/>
              </a:spcBef>
            </a:pPr>
            <a:r>
              <a:rPr lang="en-US" sz="2449" dirty="0">
                <a:solidFill>
                  <a:srgbClr val="002060"/>
                </a:solidFill>
                <a:latin typeface="Arial"/>
              </a:rPr>
              <a:t>Fairness case</a:t>
            </a:r>
          </a:p>
          <a:p>
            <a:pPr lvl="1" algn="ctr" defTabSz="903034">
              <a:spcBef>
                <a:spcPts val="1633"/>
              </a:spcBef>
            </a:pPr>
            <a:r>
              <a:rPr lang="en-US" sz="1814" dirty="0">
                <a:solidFill>
                  <a:srgbClr val="1A171B"/>
                </a:solidFill>
                <a:latin typeface="Arial"/>
                <a:cs typeface="Arial"/>
              </a:rPr>
              <a:t>“Diversity is the right thing to do”</a:t>
            </a:r>
            <a:endParaRPr lang="en-US" sz="1088" b="1" dirty="0">
              <a:solidFill>
                <a:srgbClr val="75CCE0"/>
              </a:solidFill>
              <a:latin typeface="Arial"/>
            </a:endParaRPr>
          </a:p>
          <a:p>
            <a:pPr marL="555" lvl="2" indent="0" defTabSz="903034">
              <a:spcBef>
                <a:spcPts val="1361"/>
              </a:spcBef>
              <a:buNone/>
            </a:pPr>
            <a:endParaRPr lang="en-US" sz="454" b="1" dirty="0">
              <a:solidFill>
                <a:srgbClr val="75CCE0"/>
              </a:solidFill>
              <a:latin typeface="Arial"/>
            </a:endParaRPr>
          </a:p>
          <a:p>
            <a:pPr marL="555" lvl="2" indent="0" algn="ctr" defTabSz="903034">
              <a:spcBef>
                <a:spcPts val="0"/>
              </a:spcBef>
              <a:buNone/>
            </a:pPr>
            <a:endParaRPr lang="en-US" sz="2177" b="1" i="1" dirty="0">
              <a:solidFill>
                <a:srgbClr val="75CCE0"/>
              </a:solidFill>
              <a:latin typeface="Arial"/>
            </a:endParaRPr>
          </a:p>
          <a:p>
            <a:pPr marL="163260" lvl="2" indent="0" defTabSz="903034">
              <a:spcBef>
                <a:spcPts val="1185"/>
              </a:spcBef>
              <a:buNone/>
            </a:pPr>
            <a:endParaRPr lang="en-US" sz="1814" dirty="0">
              <a:solidFill>
                <a:srgbClr val="1A171B"/>
              </a:solidFill>
              <a:latin typeface="Arial"/>
              <a:cs typeface="Arial"/>
            </a:endParaRPr>
          </a:p>
        </p:txBody>
      </p:sp>
      <p:cxnSp>
        <p:nvCxnSpPr>
          <p:cNvPr id="2" name="Straight Arrow Connector 1">
            <a:extLst>
              <a:ext uri="{FF2B5EF4-FFF2-40B4-BE49-F238E27FC236}">
                <a16:creationId xmlns:a16="http://schemas.microsoft.com/office/drawing/2014/main" id="{1BF0B70C-E0FD-9165-4ACE-2FEFAFDDCEB0}"/>
              </a:ext>
            </a:extLst>
          </p:cNvPr>
          <p:cNvCxnSpPr>
            <a:cxnSpLocks/>
          </p:cNvCxnSpPr>
          <p:nvPr/>
        </p:nvCxnSpPr>
        <p:spPr>
          <a:xfrm>
            <a:off x="6161311" y="5780183"/>
            <a:ext cx="571372" cy="455626"/>
          </a:xfrm>
          <a:prstGeom prst="straightConnector1">
            <a:avLst/>
          </a:prstGeom>
          <a:ln w="762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12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E1875A-35B4-E54F-A8E9-EDB5D170958A}"/>
              </a:ext>
            </a:extLst>
          </p:cNvPr>
          <p:cNvSpPr/>
          <p:nvPr/>
        </p:nvSpPr>
        <p:spPr>
          <a:xfrm>
            <a:off x="1132391" y="6237358"/>
            <a:ext cx="10123149" cy="58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defTabSz="888869"/>
            <a:endParaRPr lang="fr-FR" sz="1361" dirty="0" err="1">
              <a:solidFill>
                <a:prstClr val="white"/>
              </a:solidFill>
              <a:latin typeface="Arial"/>
            </a:endParaRPr>
          </a:p>
        </p:txBody>
      </p:sp>
      <p:sp>
        <p:nvSpPr>
          <p:cNvPr id="3" name="Title 2">
            <a:extLst>
              <a:ext uri="{FF2B5EF4-FFF2-40B4-BE49-F238E27FC236}">
                <a16:creationId xmlns:a16="http://schemas.microsoft.com/office/drawing/2014/main" id="{57FF5523-CD7D-4048-B31C-0B7C096E7287}"/>
              </a:ext>
            </a:extLst>
          </p:cNvPr>
          <p:cNvSpPr>
            <a:spLocks noGrp="1"/>
          </p:cNvSpPr>
          <p:nvPr>
            <p:ph type="title"/>
          </p:nvPr>
        </p:nvSpPr>
        <p:spPr>
          <a:xfrm>
            <a:off x="1858833" y="353208"/>
            <a:ext cx="8479987" cy="1240597"/>
          </a:xfrm>
        </p:spPr>
        <p:txBody>
          <a:bodyPr anchor="ctr"/>
          <a:lstStyle/>
          <a:p>
            <a:pPr lvl="1" algn="ctr"/>
            <a:br>
              <a:rPr lang="en-US" sz="100" b="1" dirty="0">
                <a:solidFill>
                  <a:schemeClr val="bg1"/>
                </a:solidFill>
              </a:rPr>
            </a:br>
            <a:r>
              <a:rPr lang="en-US" sz="2449" b="1" dirty="0">
                <a:solidFill>
                  <a:schemeClr val="bg1"/>
                </a:solidFill>
              </a:rPr>
              <a:t>How do organizational justifications for diversity affect </a:t>
            </a:r>
            <a:br>
              <a:rPr lang="en-US" sz="2449" b="1" dirty="0">
                <a:solidFill>
                  <a:schemeClr val="bg1"/>
                </a:solidFill>
              </a:rPr>
            </a:br>
            <a:r>
              <a:rPr lang="en-US" sz="2449" b="1" dirty="0">
                <a:solidFill>
                  <a:schemeClr val="bg1"/>
                </a:solidFill>
              </a:rPr>
              <a:t>members of underrepresented groups </a:t>
            </a:r>
            <a:br>
              <a:rPr lang="en-US" sz="2449" b="1" dirty="0">
                <a:solidFill>
                  <a:schemeClr val="bg1"/>
                </a:solidFill>
              </a:rPr>
            </a:br>
            <a:r>
              <a:rPr lang="en-US" sz="2449" b="1" dirty="0">
                <a:solidFill>
                  <a:schemeClr val="bg1"/>
                </a:solidFill>
              </a:rPr>
              <a:t>hoping to join organizations?</a:t>
            </a:r>
            <a:endParaRPr lang="en-FR" b="1" dirty="0">
              <a:solidFill>
                <a:schemeClr val="bg1"/>
              </a:solidFill>
            </a:endParaRPr>
          </a:p>
        </p:txBody>
      </p:sp>
      <p:sp>
        <p:nvSpPr>
          <p:cNvPr id="4" name="Text Placeholder 3">
            <a:extLst>
              <a:ext uri="{FF2B5EF4-FFF2-40B4-BE49-F238E27FC236}">
                <a16:creationId xmlns:a16="http://schemas.microsoft.com/office/drawing/2014/main" id="{369B11EC-FBC0-7842-B20C-A2C7AE35E514}"/>
              </a:ext>
            </a:extLst>
          </p:cNvPr>
          <p:cNvSpPr>
            <a:spLocks noGrp="1"/>
          </p:cNvSpPr>
          <p:nvPr>
            <p:ph type="body" idx="1"/>
          </p:nvPr>
        </p:nvSpPr>
        <p:spPr/>
        <p:txBody>
          <a:bodyPr/>
          <a:lstStyle/>
          <a:p>
            <a:pPr algn="ctr"/>
            <a:r>
              <a:rPr lang="fr-FR" dirty="0" err="1"/>
              <a:t>Chapters</a:t>
            </a:r>
            <a:endParaRPr lang="en-FR" dirty="0"/>
          </a:p>
        </p:txBody>
      </p:sp>
      <p:sp>
        <p:nvSpPr>
          <p:cNvPr id="5" name="Content Placeholder 4">
            <a:extLst>
              <a:ext uri="{FF2B5EF4-FFF2-40B4-BE49-F238E27FC236}">
                <a16:creationId xmlns:a16="http://schemas.microsoft.com/office/drawing/2014/main" id="{CC6274EE-6E2B-894C-8132-8A1B277C2FDB}"/>
              </a:ext>
            </a:extLst>
          </p:cNvPr>
          <p:cNvSpPr>
            <a:spLocks noGrp="1"/>
          </p:cNvSpPr>
          <p:nvPr>
            <p:ph sz="half" idx="2"/>
          </p:nvPr>
        </p:nvSpPr>
        <p:spPr>
          <a:xfrm>
            <a:off x="1328324" y="2514651"/>
            <a:ext cx="4963608" cy="3951288"/>
          </a:xfrm>
        </p:spPr>
        <p:txBody>
          <a:bodyPr/>
          <a:lstStyle/>
          <a:p>
            <a:pPr marL="414680" indent="-414680">
              <a:buFont typeface="Arial" panose="020B0604020202020204" pitchFamily="34" charset="0"/>
              <a:buChar char="•"/>
            </a:pPr>
            <a:r>
              <a:rPr lang="fr-FR" sz="1995" dirty="0" err="1">
                <a:solidFill>
                  <a:srgbClr val="002060"/>
                </a:solidFill>
              </a:rPr>
              <a:t>Chapter</a:t>
            </a:r>
            <a:r>
              <a:rPr lang="en-FR" sz="1995">
                <a:solidFill>
                  <a:srgbClr val="002060"/>
                </a:solidFill>
              </a:rPr>
              <a:t> </a:t>
            </a:r>
            <a:r>
              <a:rPr lang="en-FR" sz="1995" dirty="0">
                <a:solidFill>
                  <a:srgbClr val="002060"/>
                </a:solidFill>
              </a:rPr>
              <a:t>2: </a:t>
            </a:r>
            <a:r>
              <a:rPr lang="en-FR" sz="1995" dirty="0"/>
              <a:t>LGBTQ</a:t>
            </a:r>
            <a:r>
              <a:rPr lang="en-FR" sz="1995"/>
              <a:t>+ professionals</a:t>
            </a:r>
            <a:endParaRPr lang="fr-FR" sz="1995" dirty="0"/>
          </a:p>
          <a:p>
            <a:endParaRPr lang="en-FR" sz="454" dirty="0"/>
          </a:p>
          <a:p>
            <a:pPr marL="414680" indent="-414680">
              <a:buFont typeface="Arial" panose="020B0604020202020204" pitchFamily="34" charset="0"/>
              <a:buChar char="•"/>
            </a:pPr>
            <a:r>
              <a:rPr lang="fr-FR" sz="1995" dirty="0" err="1">
                <a:solidFill>
                  <a:srgbClr val="002060"/>
                </a:solidFill>
              </a:rPr>
              <a:t>Chapter</a:t>
            </a:r>
            <a:r>
              <a:rPr lang="en-FR" sz="1995">
                <a:solidFill>
                  <a:srgbClr val="002060"/>
                </a:solidFill>
              </a:rPr>
              <a:t> </a:t>
            </a:r>
            <a:r>
              <a:rPr lang="en-FR" sz="1995" dirty="0">
                <a:solidFill>
                  <a:srgbClr val="002060"/>
                </a:solidFill>
              </a:rPr>
              <a:t>3: </a:t>
            </a:r>
            <a:r>
              <a:rPr lang="en-FR" sz="1995" dirty="0"/>
              <a:t>Women (vs. men) job seekers </a:t>
            </a:r>
            <a:r>
              <a:rPr lang="en-FR" sz="1995"/>
              <a:t>in STEM</a:t>
            </a:r>
            <a:endParaRPr lang="fr-FR" sz="1995" dirty="0"/>
          </a:p>
          <a:p>
            <a:endParaRPr lang="en-FR" sz="454" dirty="0"/>
          </a:p>
          <a:p>
            <a:pPr marL="414680" indent="-414680">
              <a:buFont typeface="Arial" panose="020B0604020202020204" pitchFamily="34" charset="0"/>
              <a:buChar char="•"/>
            </a:pPr>
            <a:r>
              <a:rPr lang="fr-FR" sz="1995" dirty="0" err="1">
                <a:solidFill>
                  <a:srgbClr val="002060"/>
                </a:solidFill>
              </a:rPr>
              <a:t>Chapter</a:t>
            </a:r>
            <a:r>
              <a:rPr lang="en-FR" sz="1995">
                <a:solidFill>
                  <a:srgbClr val="002060"/>
                </a:solidFill>
              </a:rPr>
              <a:t> </a:t>
            </a:r>
            <a:r>
              <a:rPr lang="en-FR" sz="1995" dirty="0">
                <a:solidFill>
                  <a:srgbClr val="002060"/>
                </a:solidFill>
              </a:rPr>
              <a:t>4: </a:t>
            </a:r>
            <a:r>
              <a:rPr lang="en-FR" sz="1995" dirty="0"/>
              <a:t>Women </a:t>
            </a:r>
            <a:r>
              <a:rPr lang="en-FR" sz="1995"/>
              <a:t>in STEM</a:t>
            </a:r>
            <a:endParaRPr lang="fr-FR" sz="1995" dirty="0"/>
          </a:p>
          <a:p>
            <a:endParaRPr lang="en-FR" sz="454" dirty="0"/>
          </a:p>
          <a:p>
            <a:pPr marL="414680" indent="-414680">
              <a:buFont typeface="Arial" panose="020B0604020202020204" pitchFamily="34" charset="0"/>
              <a:buChar char="•"/>
            </a:pPr>
            <a:r>
              <a:rPr lang="fr-FR" sz="1995" dirty="0" err="1">
                <a:solidFill>
                  <a:srgbClr val="002060"/>
                </a:solidFill>
              </a:rPr>
              <a:t>Chapter</a:t>
            </a:r>
            <a:r>
              <a:rPr lang="en-FR" sz="1995">
                <a:solidFill>
                  <a:srgbClr val="002060"/>
                </a:solidFill>
              </a:rPr>
              <a:t> </a:t>
            </a:r>
            <a:r>
              <a:rPr lang="en-FR" sz="1995" dirty="0">
                <a:solidFill>
                  <a:srgbClr val="002060"/>
                </a:solidFill>
              </a:rPr>
              <a:t>5: </a:t>
            </a:r>
            <a:r>
              <a:rPr lang="en-FR" sz="1995" dirty="0"/>
              <a:t>African Americans in </a:t>
            </a:r>
            <a:r>
              <a:rPr lang="en-FR" sz="1995"/>
              <a:t>higher education</a:t>
            </a:r>
            <a:endParaRPr lang="fr-FR" sz="1995" dirty="0"/>
          </a:p>
          <a:p>
            <a:endParaRPr lang="en-FR" sz="454" dirty="0"/>
          </a:p>
          <a:p>
            <a:pPr marL="414680" indent="-414680">
              <a:buFont typeface="Arial" panose="020B0604020202020204" pitchFamily="34" charset="0"/>
              <a:buChar char="•"/>
            </a:pPr>
            <a:r>
              <a:rPr lang="fr-FR" sz="1995" dirty="0" err="1">
                <a:solidFill>
                  <a:srgbClr val="002060"/>
                </a:solidFill>
              </a:rPr>
              <a:t>Chapter</a:t>
            </a:r>
            <a:r>
              <a:rPr lang="en-FR" sz="1995">
                <a:solidFill>
                  <a:srgbClr val="002060"/>
                </a:solidFill>
              </a:rPr>
              <a:t> </a:t>
            </a:r>
            <a:r>
              <a:rPr lang="en-FR" sz="1995" dirty="0">
                <a:solidFill>
                  <a:srgbClr val="002060"/>
                </a:solidFill>
              </a:rPr>
              <a:t>6:</a:t>
            </a:r>
            <a:r>
              <a:rPr lang="en-FR" sz="1995" dirty="0"/>
              <a:t> Women (vs. men) job seekers </a:t>
            </a:r>
            <a:r>
              <a:rPr lang="en-FR" sz="1995"/>
              <a:t>in consulting</a:t>
            </a:r>
            <a:endParaRPr lang="en-FR" sz="1995" dirty="0">
              <a:solidFill>
                <a:srgbClr val="002060"/>
              </a:solidFill>
            </a:endParaRPr>
          </a:p>
        </p:txBody>
      </p:sp>
      <p:sp>
        <p:nvSpPr>
          <p:cNvPr id="6" name="Text Placeholder 5">
            <a:extLst>
              <a:ext uri="{FF2B5EF4-FFF2-40B4-BE49-F238E27FC236}">
                <a16:creationId xmlns:a16="http://schemas.microsoft.com/office/drawing/2014/main" id="{ADA33184-C824-744F-9519-FE52FA6D2810}"/>
              </a:ext>
            </a:extLst>
          </p:cNvPr>
          <p:cNvSpPr>
            <a:spLocks noGrp="1"/>
          </p:cNvSpPr>
          <p:nvPr>
            <p:ph type="body" sz="quarter" idx="3"/>
          </p:nvPr>
        </p:nvSpPr>
        <p:spPr/>
        <p:txBody>
          <a:bodyPr/>
          <a:lstStyle/>
          <a:p>
            <a:pPr algn="ctr"/>
            <a:r>
              <a:rPr lang="en-FR" dirty="0"/>
              <a:t>Key Findings</a:t>
            </a:r>
          </a:p>
        </p:txBody>
      </p:sp>
      <p:sp>
        <p:nvSpPr>
          <p:cNvPr id="7" name="Content Placeholder 6">
            <a:extLst>
              <a:ext uri="{FF2B5EF4-FFF2-40B4-BE49-F238E27FC236}">
                <a16:creationId xmlns:a16="http://schemas.microsoft.com/office/drawing/2014/main" id="{28FA493B-0CB5-AC4C-93D1-BF405E3E6633}"/>
              </a:ext>
            </a:extLst>
          </p:cNvPr>
          <p:cNvSpPr>
            <a:spLocks noGrp="1"/>
          </p:cNvSpPr>
          <p:nvPr>
            <p:ph sz="quarter" idx="4"/>
          </p:nvPr>
        </p:nvSpPr>
        <p:spPr>
          <a:xfrm>
            <a:off x="6108146" y="2384030"/>
            <a:ext cx="5278016" cy="3951288"/>
          </a:xfrm>
        </p:spPr>
        <p:txBody>
          <a:bodyPr/>
          <a:lstStyle/>
          <a:p>
            <a:pPr marL="414680" indent="-414680">
              <a:buFont typeface="Arial" panose="020B0604020202020204" pitchFamily="34" charset="0"/>
              <a:buChar char="•"/>
            </a:pPr>
            <a:r>
              <a:rPr lang="en-FR" sz="2177" dirty="0">
                <a:solidFill>
                  <a:srgbClr val="002060"/>
                </a:solidFill>
              </a:rPr>
              <a:t>Predictions supported</a:t>
            </a:r>
          </a:p>
          <a:p>
            <a:pPr marL="414680" indent="-414680">
              <a:buFont typeface="Arial" panose="020B0604020202020204" pitchFamily="34" charset="0"/>
              <a:buChar char="•"/>
            </a:pPr>
            <a:r>
              <a:rPr lang="en-FR" sz="2177" dirty="0">
                <a:solidFill>
                  <a:srgbClr val="002060"/>
                </a:solidFill>
              </a:rPr>
              <a:t>Directionality?</a:t>
            </a:r>
          </a:p>
          <a:p>
            <a:pPr marL="577940" lvl="2" indent="-414680">
              <a:buFont typeface="Wingdings" pitchFamily="2" charset="2"/>
              <a:buChar char="Ø"/>
            </a:pPr>
            <a:r>
              <a:rPr lang="en-FR" sz="1814" dirty="0"/>
              <a:t>Driven by business (not fairness) case</a:t>
            </a:r>
            <a:endParaRPr lang="en-FR" sz="2177" dirty="0">
              <a:solidFill>
                <a:srgbClr val="002060"/>
              </a:solidFill>
            </a:endParaRPr>
          </a:p>
          <a:p>
            <a:pPr marL="414680" indent="-414680">
              <a:buFont typeface="Arial" panose="020B0604020202020204" pitchFamily="34" charset="0"/>
              <a:buChar char="•"/>
            </a:pPr>
            <a:r>
              <a:rPr lang="en-FR" sz="2177" dirty="0">
                <a:solidFill>
                  <a:srgbClr val="002060"/>
                </a:solidFill>
              </a:rPr>
              <a:t>Generalizability?</a:t>
            </a:r>
          </a:p>
          <a:p>
            <a:pPr marL="577940" lvl="2" indent="-414680">
              <a:buFont typeface="Wingdings" pitchFamily="2" charset="2"/>
              <a:buChar char="Ø"/>
            </a:pPr>
            <a:r>
              <a:rPr lang="en-FR" sz="1814" dirty="0"/>
              <a:t>Generalizes across 3 stigmatized groups</a:t>
            </a:r>
            <a:endParaRPr lang="en-FR" sz="1814" i="1" dirty="0"/>
          </a:p>
          <a:p>
            <a:pPr marL="577940" lvl="2" indent="-414680">
              <a:buFont typeface="Wingdings" pitchFamily="2" charset="2"/>
              <a:buChar char="Ø"/>
            </a:pPr>
            <a:r>
              <a:rPr lang="en-FR" sz="1814" i="1" dirty="0"/>
              <a:t>Specific </a:t>
            </a:r>
            <a:r>
              <a:rPr lang="en-FR" sz="1814" dirty="0"/>
              <a:t>to underrepresented groups</a:t>
            </a:r>
          </a:p>
          <a:p>
            <a:pPr marL="414680" indent="-414680">
              <a:buFont typeface="Arial" panose="020B0604020202020204" pitchFamily="34" charset="0"/>
              <a:buChar char="•"/>
            </a:pPr>
            <a:r>
              <a:rPr lang="en-FR" sz="2177" dirty="0">
                <a:solidFill>
                  <a:srgbClr val="002060"/>
                </a:solidFill>
              </a:rPr>
              <a:t>Mechanisms?</a:t>
            </a:r>
          </a:p>
          <a:p>
            <a:pPr marL="577940" lvl="2" indent="-414680">
              <a:buFont typeface="Wingdings" pitchFamily="2" charset="2"/>
              <a:buChar char="Ø"/>
            </a:pPr>
            <a:r>
              <a:rPr lang="en-FR" sz="1814" dirty="0"/>
              <a:t>Similar across stigmatized groups</a:t>
            </a:r>
          </a:p>
          <a:p>
            <a:pPr marL="577940" lvl="2" indent="-414680">
              <a:buFont typeface="Wingdings" pitchFamily="2" charset="2"/>
              <a:buChar char="Ø"/>
            </a:pPr>
            <a:r>
              <a:rPr lang="en-FR" sz="1814" dirty="0"/>
              <a:t>Social identity threat above and beyond alternative mechanisms</a:t>
            </a:r>
          </a:p>
          <a:p>
            <a:pPr marL="577940" lvl="2" indent="-414680"/>
            <a:endParaRPr lang="en-FR" sz="1814" dirty="0"/>
          </a:p>
        </p:txBody>
      </p:sp>
    </p:spTree>
    <p:extLst>
      <p:ext uri="{BB962C8B-B14F-4D97-AF65-F5344CB8AC3E}">
        <p14:creationId xmlns:p14="http://schemas.microsoft.com/office/powerpoint/2010/main" val="41205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43D94E-D314-3340-B010-6B5476158FAE}"/>
              </a:ext>
            </a:extLst>
          </p:cNvPr>
          <p:cNvSpPr>
            <a:spLocks noGrp="1"/>
          </p:cNvSpPr>
          <p:nvPr>
            <p:ph sz="quarter" idx="13"/>
          </p:nvPr>
        </p:nvSpPr>
        <p:spPr/>
        <p:txBody>
          <a:bodyPr/>
          <a:lstStyle/>
          <a:p>
            <a:endParaRPr lang="en-FR" dirty="0"/>
          </a:p>
          <a:p>
            <a:r>
              <a:rPr lang="en-FR" dirty="0"/>
              <a:t>    Conclusion</a:t>
            </a:r>
          </a:p>
          <a:p>
            <a:endParaRPr lang="en-FR" dirty="0"/>
          </a:p>
          <a:p>
            <a:pPr algn="ctr"/>
            <a:r>
              <a:rPr lang="fr-FR" dirty="0" err="1">
                <a:solidFill>
                  <a:srgbClr val="002060"/>
                </a:solidFill>
              </a:rPr>
              <a:t>Paradoxically</a:t>
            </a:r>
            <a:r>
              <a:rPr lang="fr-FR" dirty="0">
                <a:solidFill>
                  <a:srgbClr val="002060"/>
                </a:solidFill>
              </a:rPr>
              <a:t>, </a:t>
            </a:r>
            <a:r>
              <a:rPr lang="fr-FR" dirty="0" err="1">
                <a:solidFill>
                  <a:srgbClr val="002060"/>
                </a:solidFill>
              </a:rPr>
              <a:t>t</a:t>
            </a:r>
            <a:r>
              <a:rPr lang="en-FR">
                <a:solidFill>
                  <a:srgbClr val="002060"/>
                </a:solidFill>
              </a:rPr>
              <a:t>he </a:t>
            </a:r>
            <a:r>
              <a:rPr lang="en-FR" dirty="0">
                <a:solidFill>
                  <a:srgbClr val="002060"/>
                </a:solidFill>
              </a:rPr>
              <a:t>business case for </a:t>
            </a:r>
            <a:r>
              <a:rPr lang="en-FR">
                <a:solidFill>
                  <a:srgbClr val="002060"/>
                </a:solidFill>
              </a:rPr>
              <a:t>diversity undermines </a:t>
            </a:r>
            <a:endParaRPr lang="en-FR" dirty="0">
              <a:solidFill>
                <a:srgbClr val="002060"/>
              </a:solidFill>
            </a:endParaRPr>
          </a:p>
          <a:p>
            <a:pPr algn="ctr"/>
            <a:r>
              <a:rPr lang="en-FR" dirty="0">
                <a:solidFill>
                  <a:srgbClr val="002060"/>
                </a:solidFill>
              </a:rPr>
              <a:t>the very groups that organizations need to become diverse, </a:t>
            </a:r>
          </a:p>
          <a:p>
            <a:pPr algn="ctr"/>
            <a:r>
              <a:rPr lang="en-GB" dirty="0">
                <a:solidFill>
                  <a:srgbClr val="002060"/>
                </a:solidFill>
              </a:rPr>
              <a:t>t</a:t>
            </a:r>
            <a:r>
              <a:rPr lang="en-FR" dirty="0">
                <a:solidFill>
                  <a:srgbClr val="002060"/>
                </a:solidFill>
              </a:rPr>
              <a:t>hereby hindering organizations’ diversity efforts.</a:t>
            </a:r>
          </a:p>
        </p:txBody>
      </p:sp>
      <p:sp>
        <p:nvSpPr>
          <p:cNvPr id="4" name="Slide Number Placeholder 3">
            <a:extLst>
              <a:ext uri="{FF2B5EF4-FFF2-40B4-BE49-F238E27FC236}">
                <a16:creationId xmlns:a16="http://schemas.microsoft.com/office/drawing/2014/main" id="{A414A86A-6C37-864F-9843-59D3973C7B75}"/>
              </a:ext>
            </a:extLst>
          </p:cNvPr>
          <p:cNvSpPr>
            <a:spLocks noGrp="1"/>
          </p:cNvSpPr>
          <p:nvPr>
            <p:ph type="sldNum" sz="quarter" idx="20"/>
          </p:nvPr>
        </p:nvSpPr>
        <p:spPr/>
        <p:txBody>
          <a:bodyPr/>
          <a:lstStyle/>
          <a:p>
            <a:pPr defTabSz="888869"/>
            <a:fld id="{9BD6FA6A-A86D-4D06-AFF9-1E656D8048A1}" type="slidenum">
              <a:rPr lang="en-GB">
                <a:solidFill>
                  <a:prstClr val="white"/>
                </a:solidFill>
                <a:latin typeface="Arial"/>
              </a:rPr>
              <a:pPr defTabSz="888869"/>
              <a:t>36</a:t>
            </a:fld>
            <a:endParaRPr lang="en-GB">
              <a:solidFill>
                <a:prstClr val="white"/>
              </a:solidFill>
              <a:latin typeface="Arial"/>
            </a:endParaRPr>
          </a:p>
        </p:txBody>
      </p:sp>
      <p:sp>
        <p:nvSpPr>
          <p:cNvPr id="9" name="Title 2">
            <a:extLst>
              <a:ext uri="{FF2B5EF4-FFF2-40B4-BE49-F238E27FC236}">
                <a16:creationId xmlns:a16="http://schemas.microsoft.com/office/drawing/2014/main" id="{F0214FFE-160C-8545-8F9C-57D0033319F3}"/>
              </a:ext>
            </a:extLst>
          </p:cNvPr>
          <p:cNvSpPr>
            <a:spLocks noGrp="1"/>
          </p:cNvSpPr>
          <p:nvPr>
            <p:ph type="title"/>
          </p:nvPr>
        </p:nvSpPr>
        <p:spPr>
          <a:xfrm>
            <a:off x="1858833" y="353208"/>
            <a:ext cx="8479987" cy="1240597"/>
          </a:xfrm>
        </p:spPr>
        <p:txBody>
          <a:bodyPr anchor="ctr"/>
          <a:lstStyle/>
          <a:p>
            <a:pPr lvl="1" algn="ctr"/>
            <a:br>
              <a:rPr lang="en-US" sz="100" b="1" dirty="0">
                <a:solidFill>
                  <a:schemeClr val="bg1"/>
                </a:solidFill>
              </a:rPr>
            </a:br>
            <a:r>
              <a:rPr lang="en-US" sz="2449" b="1" dirty="0">
                <a:solidFill>
                  <a:schemeClr val="bg1"/>
                </a:solidFill>
              </a:rPr>
              <a:t>How do organizational justifications for diversity affect </a:t>
            </a:r>
            <a:br>
              <a:rPr lang="en-US" sz="2449" b="1" dirty="0">
                <a:solidFill>
                  <a:schemeClr val="bg1"/>
                </a:solidFill>
              </a:rPr>
            </a:br>
            <a:r>
              <a:rPr lang="en-US" sz="2449" b="1" dirty="0">
                <a:solidFill>
                  <a:schemeClr val="bg1"/>
                </a:solidFill>
              </a:rPr>
              <a:t>members of underrepresented groups </a:t>
            </a:r>
            <a:br>
              <a:rPr lang="en-US" sz="2449" b="1" dirty="0">
                <a:solidFill>
                  <a:schemeClr val="bg1"/>
                </a:solidFill>
              </a:rPr>
            </a:br>
            <a:r>
              <a:rPr lang="en-US" sz="2449" b="1" dirty="0">
                <a:solidFill>
                  <a:schemeClr val="bg1"/>
                </a:solidFill>
              </a:rPr>
              <a:t>hoping to join organizations?</a:t>
            </a:r>
            <a:endParaRPr lang="en-FR" b="1" dirty="0">
              <a:solidFill>
                <a:schemeClr val="bg1"/>
              </a:solidFill>
            </a:endParaRPr>
          </a:p>
        </p:txBody>
      </p:sp>
      <p:sp>
        <p:nvSpPr>
          <p:cNvPr id="10" name="Rectangle 9">
            <a:extLst>
              <a:ext uri="{FF2B5EF4-FFF2-40B4-BE49-F238E27FC236}">
                <a16:creationId xmlns:a16="http://schemas.microsoft.com/office/drawing/2014/main" id="{FCA4007A-CED3-114B-814A-3CA19F4145D9}"/>
              </a:ext>
            </a:extLst>
          </p:cNvPr>
          <p:cNvSpPr/>
          <p:nvPr/>
        </p:nvSpPr>
        <p:spPr>
          <a:xfrm>
            <a:off x="1132391" y="6237358"/>
            <a:ext cx="10123149" cy="584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978" tIns="48978" rIns="48978" bIns="48978" rtlCol="0" anchor="ctr"/>
          <a:lstStyle/>
          <a:p>
            <a:pPr algn="ctr" defTabSz="888869"/>
            <a:endParaRPr lang="fr-FR" sz="1361" dirty="0" err="1">
              <a:solidFill>
                <a:prstClr val="white"/>
              </a:solidFill>
              <a:latin typeface="Arial"/>
            </a:endParaRPr>
          </a:p>
        </p:txBody>
      </p:sp>
    </p:spTree>
    <p:extLst>
      <p:ext uri="{BB962C8B-B14F-4D97-AF65-F5344CB8AC3E}">
        <p14:creationId xmlns:p14="http://schemas.microsoft.com/office/powerpoint/2010/main" val="796323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7728766" y="2163282"/>
            <a:ext cx="2808205" cy="692663"/>
          </a:xfrm>
          <a:solidFill>
            <a:srgbClr val="002060"/>
          </a:solidFill>
        </p:spPr>
        <p:txBody>
          <a:bodyPr/>
          <a:lstStyle/>
          <a:p>
            <a:pPr algn="ctr"/>
            <a:r>
              <a:rPr lang="en-GB" sz="3628" dirty="0"/>
              <a:t>Thank you</a:t>
            </a:r>
          </a:p>
        </p:txBody>
      </p:sp>
      <p:sp>
        <p:nvSpPr>
          <p:cNvPr id="5" name="Subtitle 2"/>
          <p:cNvSpPr txBox="1">
            <a:spLocks/>
          </p:cNvSpPr>
          <p:nvPr/>
        </p:nvSpPr>
        <p:spPr bwMode="gray">
          <a:xfrm>
            <a:off x="6553175" y="3187106"/>
            <a:ext cx="3983796" cy="1941937"/>
          </a:xfrm>
          <a:prstGeom prst="rect">
            <a:avLst/>
          </a:prstGeom>
          <a:solidFill>
            <a:srgbClr val="4472C4"/>
          </a:solidFill>
        </p:spPr>
        <p:txBody>
          <a:bodyPr vert="horz" wrap="square" lIns="97955" tIns="42447" rIns="97955" bIns="42447" rtlCol="0">
            <a:spAutoFit/>
          </a:bodyPr>
          <a:lstStyle>
            <a:lvl1pPr marL="0" indent="0" algn="r" defTabSz="995627" rtl="0" eaLnBrk="1" latinLnBrk="0" hangingPunct="1">
              <a:spcBef>
                <a:spcPts val="0"/>
              </a:spcBef>
              <a:buFont typeface="Arial" pitchFamily="34" charset="0"/>
              <a:buNone/>
              <a:defRPr sz="2500" b="1" kern="1200" baseline="0">
                <a:solidFill>
                  <a:schemeClr val="bg1"/>
                </a:solidFill>
                <a:latin typeface="+mn-lt"/>
                <a:ea typeface="+mn-ea"/>
                <a:cs typeface="+mn-cs"/>
              </a:defRPr>
            </a:lvl1pPr>
            <a:lvl2pPr marL="497814" indent="0" algn="ctr" defTabSz="995627" rtl="0" eaLnBrk="1" latinLnBrk="0" hangingPunct="1">
              <a:spcBef>
                <a:spcPts val="1800"/>
              </a:spcBef>
              <a:buFont typeface="Wingdings 2" panose="05020102010507070707" pitchFamily="18" charset="2"/>
              <a:buNone/>
              <a:defRPr sz="1800" kern="1200">
                <a:solidFill>
                  <a:schemeClr val="tx1">
                    <a:tint val="75000"/>
                  </a:schemeClr>
                </a:solidFill>
                <a:latin typeface="+mn-lt"/>
                <a:ea typeface="+mn-ea"/>
                <a:cs typeface="+mn-cs"/>
              </a:defRPr>
            </a:lvl2pPr>
            <a:lvl3pPr marL="995627" indent="0" algn="ctr" defTabSz="995627" rtl="0" eaLnBrk="1" latinLnBrk="0" hangingPunct="1">
              <a:spcBef>
                <a:spcPts val="1500"/>
              </a:spcBef>
              <a:buFont typeface="Arial" panose="020B0604020202020204" pitchFamily="34" charset="0"/>
              <a:buNone/>
              <a:defRPr sz="1800" kern="1200">
                <a:solidFill>
                  <a:schemeClr val="tx1">
                    <a:tint val="75000"/>
                  </a:schemeClr>
                </a:solidFill>
                <a:latin typeface="+mn-lt"/>
                <a:ea typeface="+mn-ea"/>
                <a:cs typeface="+mn-cs"/>
              </a:defRPr>
            </a:lvl3pPr>
            <a:lvl4pPr marL="1493441"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4pPr>
            <a:lvl5pPr marL="1991254"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5pPr>
            <a:lvl6pPr marL="2489068"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6pPr>
            <a:lvl7pPr marL="2986881"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7pPr>
            <a:lvl8pPr marL="3484696" indent="0" algn="ctr" defTabSz="995627" rtl="0" eaLnBrk="1" latinLnBrk="0" hangingPunct="1">
              <a:spcBef>
                <a:spcPts val="400"/>
              </a:spcBef>
              <a:buFont typeface="Arial" pitchFamily="34" charset="0"/>
              <a:buNone/>
              <a:defRPr sz="1800" kern="1200">
                <a:solidFill>
                  <a:schemeClr val="tx1">
                    <a:tint val="75000"/>
                  </a:schemeClr>
                </a:solidFill>
                <a:latin typeface="+mn-lt"/>
                <a:ea typeface="+mn-ea"/>
                <a:cs typeface="+mn-cs"/>
              </a:defRPr>
            </a:lvl8pPr>
            <a:lvl9pPr marL="3982509" indent="0" algn="ctr" defTabSz="995627" rtl="0" eaLnBrk="1" latinLnBrk="0" hangingPunct="1">
              <a:spcBef>
                <a:spcPts val="400"/>
              </a:spcBef>
              <a:buFont typeface="Arial" pitchFamily="34" charset="0"/>
              <a:buNone/>
              <a:defRPr sz="1800" kern="1200" baseline="0">
                <a:solidFill>
                  <a:schemeClr val="tx1">
                    <a:tint val="75000"/>
                  </a:schemeClr>
                </a:solidFill>
                <a:latin typeface="+mn-lt"/>
                <a:ea typeface="+mn-ea"/>
                <a:cs typeface="+mn-cs"/>
              </a:defRPr>
            </a:lvl9pPr>
          </a:lstStyle>
          <a:p>
            <a:pPr algn="ctr" defTabSz="903034"/>
            <a:r>
              <a:rPr lang="en-GB" sz="2902" dirty="0" err="1">
                <a:solidFill>
                  <a:prstClr val="white"/>
                </a:solidFill>
                <a:latin typeface="Arial"/>
              </a:rPr>
              <a:t>Oriane</a:t>
            </a:r>
            <a:r>
              <a:rPr lang="en-GB" sz="2902" dirty="0">
                <a:solidFill>
                  <a:prstClr val="white"/>
                </a:solidFill>
                <a:latin typeface="Arial"/>
              </a:rPr>
              <a:t> </a:t>
            </a:r>
            <a:r>
              <a:rPr lang="en-GB" sz="2902" dirty="0" err="1">
                <a:solidFill>
                  <a:prstClr val="white"/>
                </a:solidFill>
                <a:latin typeface="Arial"/>
              </a:rPr>
              <a:t>Georgeac</a:t>
            </a:r>
            <a:endParaRPr lang="en-GB" sz="2902" dirty="0">
              <a:solidFill>
                <a:prstClr val="white"/>
              </a:solidFill>
              <a:latin typeface="Arial"/>
            </a:endParaRPr>
          </a:p>
          <a:p>
            <a:pPr algn="ctr" defTabSz="903034"/>
            <a:r>
              <a:rPr lang="en-GB" sz="1995" dirty="0">
                <a:solidFill>
                  <a:prstClr val="white"/>
                </a:solidFill>
                <a:latin typeface="Arial"/>
              </a:rPr>
              <a:t>@</a:t>
            </a:r>
            <a:r>
              <a:rPr lang="en-GB" sz="1995" dirty="0" err="1">
                <a:solidFill>
                  <a:prstClr val="white"/>
                </a:solidFill>
                <a:latin typeface="Arial"/>
              </a:rPr>
              <a:t>oriane_georgeac</a:t>
            </a:r>
            <a:endParaRPr lang="en-GB" sz="1995" dirty="0">
              <a:solidFill>
                <a:prstClr val="white"/>
              </a:solidFill>
              <a:latin typeface="Arial"/>
            </a:endParaRPr>
          </a:p>
          <a:p>
            <a:pPr algn="ctr" defTabSz="903034"/>
            <a:endParaRPr lang="en-GB" sz="2268" dirty="0">
              <a:solidFill>
                <a:prstClr val="white"/>
              </a:solidFill>
              <a:latin typeface="Arial"/>
            </a:endParaRPr>
          </a:p>
          <a:p>
            <a:pPr algn="ctr" defTabSz="903034"/>
            <a:r>
              <a:rPr lang="en-GB" sz="2902" dirty="0" err="1">
                <a:solidFill>
                  <a:prstClr val="white"/>
                </a:solidFill>
                <a:latin typeface="Arial"/>
              </a:rPr>
              <a:t>Aneeta</a:t>
            </a:r>
            <a:r>
              <a:rPr lang="en-GB" sz="2902" dirty="0">
                <a:solidFill>
                  <a:prstClr val="white"/>
                </a:solidFill>
                <a:latin typeface="Arial"/>
              </a:rPr>
              <a:t> Rattan</a:t>
            </a:r>
          </a:p>
          <a:p>
            <a:pPr algn="ctr" defTabSz="903034"/>
            <a:r>
              <a:rPr lang="en-GB" sz="1995" dirty="0">
                <a:solidFill>
                  <a:prstClr val="white"/>
                </a:solidFill>
                <a:latin typeface="Arial"/>
              </a:rPr>
              <a:t>@</a:t>
            </a:r>
            <a:r>
              <a:rPr lang="en-GB" sz="1995" dirty="0" err="1">
                <a:solidFill>
                  <a:prstClr val="white"/>
                </a:solidFill>
                <a:latin typeface="Arial"/>
              </a:rPr>
              <a:t>AneetaRattan</a:t>
            </a:r>
            <a:endParaRPr lang="en-GB" sz="1995" dirty="0">
              <a:solidFill>
                <a:prstClr val="white"/>
              </a:solidFill>
              <a:latin typeface="Arial"/>
            </a:endParaRPr>
          </a:p>
        </p:txBody>
      </p:sp>
      <p:pic>
        <p:nvPicPr>
          <p:cNvPr id="9" name="Picture 8" descr="Capture d'écran 2016-07-28 19.51.27.png">
            <a:extLst>
              <a:ext uri="{FF2B5EF4-FFF2-40B4-BE49-F238E27FC236}">
                <a16:creationId xmlns:a16="http://schemas.microsoft.com/office/drawing/2014/main" id="{995299DF-FA17-E243-AF66-F64CB5BCEBA5}"/>
              </a:ext>
            </a:extLst>
          </p:cNvPr>
          <p:cNvPicPr>
            <a:picLocks noChangeAspect="1"/>
          </p:cNvPicPr>
          <p:nvPr/>
        </p:nvPicPr>
        <p:blipFill rotWithShape="1">
          <a:blip r:embed="rId3">
            <a:extLst>
              <a:ext uri="{28A0092B-C50C-407E-A947-70E740481C1C}">
                <a14:useLocalDpi xmlns:a14="http://schemas.microsoft.com/office/drawing/2010/main" val="0"/>
              </a:ext>
            </a:extLst>
          </a:blip>
          <a:srcRect l="15440" t="16552" r="62125" b="68670"/>
          <a:stretch/>
        </p:blipFill>
        <p:spPr>
          <a:xfrm>
            <a:off x="7840510" y="424834"/>
            <a:ext cx="2696461" cy="1110157"/>
          </a:xfrm>
          <a:prstGeom prst="rect">
            <a:avLst/>
          </a:prstGeom>
        </p:spPr>
      </p:pic>
      <p:pic>
        <p:nvPicPr>
          <p:cNvPr id="10" name="Picture 9" descr="Logo&#10;&#10;Description automatically generated">
            <a:extLst>
              <a:ext uri="{FF2B5EF4-FFF2-40B4-BE49-F238E27FC236}">
                <a16:creationId xmlns:a16="http://schemas.microsoft.com/office/drawing/2014/main" id="{29002667-5189-E449-A6EB-FCF9D400C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3271" y="447208"/>
            <a:ext cx="5844253" cy="891852"/>
          </a:xfrm>
          <a:prstGeom prst="rect">
            <a:avLst/>
          </a:prstGeom>
        </p:spPr>
      </p:pic>
      <p:pic>
        <p:nvPicPr>
          <p:cNvPr id="3" name="Picture 2" descr="A person with long hair&#10;&#10;Description automatically generated with low confidence">
            <a:extLst>
              <a:ext uri="{FF2B5EF4-FFF2-40B4-BE49-F238E27FC236}">
                <a16:creationId xmlns:a16="http://schemas.microsoft.com/office/drawing/2014/main" id="{3B7D09FA-C703-834C-86D6-501FB93A30AF}"/>
              </a:ext>
            </a:extLst>
          </p:cNvPr>
          <p:cNvPicPr>
            <a:picLocks noChangeAspect="1"/>
          </p:cNvPicPr>
          <p:nvPr/>
        </p:nvPicPr>
        <p:blipFill rotWithShape="1">
          <a:blip r:embed="rId5">
            <a:extLst>
              <a:ext uri="{28A0092B-C50C-407E-A947-70E740481C1C}">
                <a14:useLocalDpi xmlns:a14="http://schemas.microsoft.com/office/drawing/2010/main" val="0"/>
              </a:ext>
            </a:extLst>
          </a:blip>
          <a:srcRect l="17117" r="18232"/>
          <a:stretch/>
        </p:blipFill>
        <p:spPr>
          <a:xfrm>
            <a:off x="2830468" y="2230568"/>
            <a:ext cx="2220562" cy="2746998"/>
          </a:xfrm>
          <a:prstGeom prst="rect">
            <a:avLst/>
          </a:prstGeom>
          <a:ln w="28575">
            <a:solidFill>
              <a:schemeClr val="tx1"/>
            </a:solidFill>
          </a:ln>
        </p:spPr>
      </p:pic>
      <p:sp>
        <p:nvSpPr>
          <p:cNvPr id="8" name="TextBox 7">
            <a:extLst>
              <a:ext uri="{FF2B5EF4-FFF2-40B4-BE49-F238E27FC236}">
                <a16:creationId xmlns:a16="http://schemas.microsoft.com/office/drawing/2014/main" id="{5D8CF85B-9F25-474A-8E58-FC9B3AC45FA2}"/>
              </a:ext>
            </a:extLst>
          </p:cNvPr>
          <p:cNvSpPr txBox="1"/>
          <p:nvPr/>
        </p:nvSpPr>
        <p:spPr>
          <a:xfrm>
            <a:off x="2830468" y="5277186"/>
            <a:ext cx="2464952" cy="307007"/>
          </a:xfrm>
          <a:prstGeom prst="rect">
            <a:avLst/>
          </a:prstGeom>
          <a:noFill/>
        </p:spPr>
        <p:txBody>
          <a:bodyPr wrap="square" lIns="0" tIns="0" rIns="0" bIns="0" rtlCol="0">
            <a:spAutoFit/>
          </a:bodyPr>
          <a:lstStyle/>
          <a:p>
            <a:pPr defTabSz="888869"/>
            <a:r>
              <a:rPr lang="en-FR" sz="1995" b="1" dirty="0">
                <a:solidFill>
                  <a:srgbClr val="1A171B"/>
                </a:solidFill>
                <a:latin typeface="Arial"/>
              </a:rPr>
              <a:t>Aneeta Rattan, PhD</a:t>
            </a:r>
          </a:p>
        </p:txBody>
      </p:sp>
    </p:spTree>
    <p:extLst>
      <p:ext uri="{BB962C8B-B14F-4D97-AF65-F5344CB8AC3E}">
        <p14:creationId xmlns:p14="http://schemas.microsoft.com/office/powerpoint/2010/main" val="339840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4789531" y="1017990"/>
            <a:ext cx="2562615" cy="1323781"/>
          </a:xfrm>
          <a:prstGeom prst="rect">
            <a:avLst/>
          </a:prstGeom>
        </p:spPr>
      </p:pic>
      <p:pic>
        <p:nvPicPr>
          <p:cNvPr id="8" name="Google Shape;101;p4">
            <a:extLst>
              <a:ext uri="{FF2B5EF4-FFF2-40B4-BE49-F238E27FC236}">
                <a16:creationId xmlns:a16="http://schemas.microsoft.com/office/drawing/2014/main" id="{26542DEB-123D-41F7-AC1B-AE3A12FF673B}"/>
              </a:ext>
            </a:extLst>
          </p:cNvPr>
          <p:cNvPicPr preferRelativeResize="0"/>
          <p:nvPr/>
        </p:nvPicPr>
        <p:blipFill rotWithShape="1">
          <a:blip r:embed="rId4">
            <a:alphaModFix/>
          </a:blip>
          <a:srcRect/>
          <a:stretch/>
        </p:blipFill>
        <p:spPr>
          <a:xfrm>
            <a:off x="4275241" y="5189297"/>
            <a:ext cx="3894656" cy="1034297"/>
          </a:xfrm>
          <a:prstGeom prst="rect">
            <a:avLst/>
          </a:prstGeom>
          <a:noFill/>
          <a:ln>
            <a:noFill/>
          </a:ln>
        </p:spPr>
      </p:pic>
      <p:sp>
        <p:nvSpPr>
          <p:cNvPr id="14" name="TextBox 13">
            <a:extLst>
              <a:ext uri="{FF2B5EF4-FFF2-40B4-BE49-F238E27FC236}">
                <a16:creationId xmlns:a16="http://schemas.microsoft.com/office/drawing/2014/main" id="{AAADB272-5FEA-3CC5-5A58-62FCD4A7801C}"/>
              </a:ext>
            </a:extLst>
          </p:cNvPr>
          <p:cNvSpPr txBox="1"/>
          <p:nvPr/>
        </p:nvSpPr>
        <p:spPr>
          <a:xfrm>
            <a:off x="1071298" y="1340864"/>
            <a:ext cx="10302537" cy="727059"/>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The Rise of Impact-Oriented Strategies:</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Value Creation and Socio-Environmental Firm-Level Goals</a:t>
            </a:r>
          </a:p>
        </p:txBody>
      </p:sp>
      <p:sp>
        <p:nvSpPr>
          <p:cNvPr id="15" name="TextBox 14">
            <a:extLst>
              <a:ext uri="{FF2B5EF4-FFF2-40B4-BE49-F238E27FC236}">
                <a16:creationId xmlns:a16="http://schemas.microsoft.com/office/drawing/2014/main" id="{86920D0E-9510-259F-7F30-547C715D33B0}"/>
              </a:ext>
            </a:extLst>
          </p:cNvPr>
          <p:cNvSpPr txBox="1"/>
          <p:nvPr/>
        </p:nvSpPr>
        <p:spPr>
          <a:xfrm>
            <a:off x="2905773" y="2517421"/>
            <a:ext cx="6167387" cy="873124"/>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Leandro Nardi</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Postdoctoral Fellow – S&amp;O Institute, HEC Paris</a:t>
            </a: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pt-BR" sz="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1A5CF66-1146-9347-1933-2C9BA33FA42D}"/>
              </a:ext>
            </a:extLst>
          </p:cNvPr>
          <p:cNvSpPr txBox="1"/>
          <p:nvPr/>
        </p:nvSpPr>
        <p:spPr>
          <a:xfrm>
            <a:off x="2434315" y="3716304"/>
            <a:ext cx="7323370" cy="848437"/>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pt-BR" sz="2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Dissertation defended at </a:t>
            </a:r>
            <a:r>
              <a:rPr kumimoji="0" lang="pt-BR" sz="2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Insper</a:t>
            </a:r>
            <a:r>
              <a:rPr kumimoji="0" lang="pt-BR" sz="22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in January 2021</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pt-BR" sz="165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Committee: Sergio Lazzarini (chair), Sandro Cabral (co-chair), Todd Zenger</a:t>
            </a: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pt-BR" sz="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8119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2B4FF-4848-4FD3-A790-67D4AA9A1007}"/>
              </a:ext>
            </a:extLst>
          </p:cNvPr>
          <p:cNvSpPr txBox="1"/>
          <p:nvPr/>
        </p:nvSpPr>
        <p:spPr>
          <a:xfrm>
            <a:off x="1170805" y="590184"/>
            <a:ext cx="9712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INTRODUCTION</a:t>
            </a:r>
            <a:endParaRPr kumimoji="0" lang="en-US"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6848B54-86E0-414C-ACC3-F0C5AA788BE7}"/>
              </a:ext>
            </a:extLst>
          </p:cNvPr>
          <p:cNvCxnSpPr>
            <a:cxnSpLocks/>
          </p:cNvCxnSpPr>
          <p:nvPr/>
        </p:nvCxnSpPr>
        <p:spPr>
          <a:xfrm>
            <a:off x="1057275" y="6267450"/>
            <a:ext cx="9906647" cy="0"/>
          </a:xfrm>
          <a:prstGeom prst="line">
            <a:avLst/>
          </a:prstGeom>
          <a:ln>
            <a:solidFill>
              <a:srgbClr val="001746"/>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0816AD7-D33F-4EC1-B6B7-8E3B9FEF6AF7}"/>
              </a:ext>
            </a:extLst>
          </p:cNvPr>
          <p:cNvSpPr>
            <a:spLocks noGrp="1"/>
          </p:cNvSpPr>
          <p:nvPr>
            <p:ph type="sldNum" sz="quarter" idx="12"/>
          </p:nvPr>
        </p:nvSpPr>
        <p:spPr>
          <a:xfrm>
            <a:off x="11134725" y="6223566"/>
            <a:ext cx="365760" cy="365760"/>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4B0553-2FFB-4114-93DE-F40E987A6DA3}" type="slidenum">
              <a:rPr kumimoji="0" lang="en-US" sz="1100" b="0" i="0" u="none" strike="noStrike" kern="1200" cap="none" spc="0" normalizeH="0" baseline="0" noProof="0" smtClean="0">
                <a:ln>
                  <a:noFill/>
                </a:ln>
                <a:solidFill>
                  <a:srgbClr val="001746"/>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srgbClr val="001746"/>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B7D1EC0D-C39C-4492-A805-BF4B6646E5DB}"/>
              </a:ext>
            </a:extLst>
          </p:cNvPr>
          <p:cNvSpPr txBox="1"/>
          <p:nvPr/>
        </p:nvSpPr>
        <p:spPr>
          <a:xfrm>
            <a:off x="1188290" y="1345129"/>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Topic:</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strategies to reconcile high social and environmental impact with economic value creation and capture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FCB44A7A-E1A3-4FA3-964A-8FC97DC52E77}"/>
              </a:ext>
            </a:extLst>
          </p:cNvPr>
          <p:cNvSpPr/>
          <p:nvPr/>
        </p:nvSpPr>
        <p:spPr>
          <a:xfrm>
            <a:off x="1188290" y="2505933"/>
            <a:ext cx="9516140" cy="166199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02 overarching blocks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6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Block 1: Chapters 01 and 04: Strategy in BoP contexts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Block 2: Chapters 02 and 03: Corporate Social Responsibility from Different Angles</a:t>
            </a:r>
          </a:p>
        </p:txBody>
      </p:sp>
      <p:sp>
        <p:nvSpPr>
          <p:cNvPr id="11" name="TextBox 10">
            <a:extLst>
              <a:ext uri="{FF2B5EF4-FFF2-40B4-BE49-F238E27FC236}">
                <a16:creationId xmlns:a16="http://schemas.microsoft.com/office/drawing/2014/main" id="{D8AA1C19-F5AA-987D-C379-A2DF6C2B56D1}"/>
              </a:ext>
            </a:extLst>
          </p:cNvPr>
          <p:cNvSpPr txBox="1"/>
          <p:nvPr/>
        </p:nvSpPr>
        <p:spPr>
          <a:xfrm>
            <a:off x="2116347" y="6343105"/>
            <a:ext cx="7821089" cy="246221"/>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NARDI – August 8</a:t>
            </a:r>
            <a:r>
              <a:rPr kumimoji="0" lang="en-US" sz="1000" b="0" i="0" u="none" strike="noStrike" kern="1200" cap="none" spc="0" normalizeH="0" baseline="3000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 2022</a:t>
            </a:r>
            <a:endPar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777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ireworks lighting up sky at night">
            <a:extLst>
              <a:ext uri="{FF2B5EF4-FFF2-40B4-BE49-F238E27FC236}">
                <a16:creationId xmlns:a16="http://schemas.microsoft.com/office/drawing/2014/main" id="{5AA4E7A2-5F2F-7BAE-E5B5-B0C83ADFD781}"/>
              </a:ext>
            </a:extLst>
          </p:cNvPr>
          <p:cNvPicPr>
            <a:picLocks noChangeAspect="1"/>
          </p:cNvPicPr>
          <p:nvPr/>
        </p:nvPicPr>
        <p:blipFill rotWithShape="1">
          <a:blip r:embed="rId2"/>
          <a:srcRect r="9091" b="2367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6EE7ED-033E-9847-9D83-ED3F6714C996}"/>
              </a:ext>
            </a:extLst>
          </p:cNvPr>
          <p:cNvSpPr>
            <a:spLocks noGrp="1"/>
          </p:cNvSpPr>
          <p:nvPr>
            <p:ph idx="1"/>
          </p:nvPr>
        </p:nvSpPr>
        <p:spPr>
          <a:xfrm>
            <a:off x="594109" y="536028"/>
            <a:ext cx="6620505" cy="5358745"/>
          </a:xfrm>
        </p:spPr>
        <p:txBody>
          <a:bodyPr>
            <a:normAutofit fontScale="92500" lnSpcReduction="10000"/>
          </a:bodyPr>
          <a:lstStyle/>
          <a:p>
            <a:pPr marL="0" indent="0" algn="ctr">
              <a:buNone/>
            </a:pPr>
            <a:r>
              <a:rPr lang="en-US" dirty="0">
                <a:latin typeface="Times New Roman" panose="02020603050405020304" pitchFamily="18" charset="0"/>
                <a:cs typeface="Times New Roman" panose="02020603050405020304" pitchFamily="18" charset="0"/>
              </a:rPr>
              <a:t>Welcome to this first in-person meeting after two years online!</a:t>
            </a:r>
          </a:p>
          <a:p>
            <a:pPr marL="0" lvl="1" indent="0" algn="ctr">
              <a:buNone/>
            </a:pPr>
            <a:r>
              <a:rPr lang="en-US" sz="2800" b="1" u="sng" dirty="0">
                <a:latin typeface="Times New Roman" panose="02020603050405020304" pitchFamily="18" charset="0"/>
                <a:cs typeface="Times New Roman" panose="02020603050405020304" pitchFamily="18" charset="0"/>
              </a:rPr>
              <a:t>Special Welcome to Newcomers to SIM </a:t>
            </a:r>
            <a:br>
              <a:rPr lang="en-US" sz="2800" b="1" u="sng" dirty="0">
                <a:latin typeface="Times New Roman" panose="02020603050405020304" pitchFamily="18" charset="0"/>
                <a:cs typeface="Times New Roman" panose="02020603050405020304" pitchFamily="18" charset="0"/>
              </a:rPr>
            </a:br>
            <a:endParaRPr lang="en-US" sz="2800" b="1" u="sng"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The annual meeting is always full of opportunities to acknowledge, thank, welcome and say goodbyes</a:t>
            </a:r>
          </a:p>
          <a:p>
            <a:pPr marL="457200" lvl="1" indent="0">
              <a:buNone/>
            </a:pPr>
            <a:br>
              <a:rPr lang="en-US" sz="2000"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Members</a:t>
            </a:r>
            <a:r>
              <a:rPr lang="en-US" sz="2000" dirty="0">
                <a:latin typeface="Times New Roman" panose="02020603050405020304" pitchFamily="18" charset="0"/>
                <a:cs typeface="Times New Roman" panose="02020603050405020304" pitchFamily="18" charset="0"/>
              </a:rPr>
              <a:t> who pushed on in face of fatigue, hardship, obstacles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dirty="0">
                <a:latin typeface="Times New Roman" panose="02020603050405020304" pitchFamily="18" charset="0"/>
                <a:cs typeface="Times New Roman" panose="02020603050405020304" pitchFamily="18" charset="0"/>
              </a:rPr>
              <a:t>An indefatigable support network of </a:t>
            </a:r>
            <a:r>
              <a:rPr lang="en-US" sz="2000" b="1" dirty="0">
                <a:latin typeface="Times New Roman" panose="02020603050405020304" pitchFamily="18" charset="0"/>
                <a:cs typeface="Times New Roman" panose="02020603050405020304" pitchFamily="18" charset="0"/>
              </a:rPr>
              <a:t>SIM champions </a:t>
            </a:r>
            <a:r>
              <a:rPr lang="en-US" sz="2000" dirty="0">
                <a:latin typeface="Times New Roman" panose="02020603050405020304" pitchFamily="18" charset="0"/>
                <a:cs typeface="Times New Roman" panose="02020603050405020304" pitchFamily="18" charset="0"/>
              </a:rPr>
              <a:t>from previous leadership posts, partner organizations, and hundreds of volunteers across the globe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dirty="0">
                <a:latin typeface="Times New Roman" panose="02020603050405020304" pitchFamily="18" charset="0"/>
                <a:cs typeface="Times New Roman" panose="02020603050405020304" pitchFamily="18" charset="0"/>
              </a:rPr>
              <a:t>A fantastic </a:t>
            </a:r>
            <a:r>
              <a:rPr lang="en-US" sz="2000" b="1" dirty="0">
                <a:latin typeface="Times New Roman" panose="02020603050405020304" pitchFamily="18" charset="0"/>
                <a:cs typeface="Times New Roman" panose="02020603050405020304" pitchFamily="18" charset="0"/>
              </a:rPr>
              <a:t>governance team</a:t>
            </a:r>
            <a:r>
              <a:rPr lang="en-US" sz="2000" dirty="0">
                <a:latin typeface="Times New Roman" panose="02020603050405020304" pitchFamily="18" charset="0"/>
                <a:cs typeface="Times New Roman" panose="02020603050405020304" pitchFamily="18" charset="0"/>
              </a:rPr>
              <a:t>!</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457200" lvl="1" indent="0">
              <a:buNone/>
            </a:pPr>
            <a:r>
              <a:rPr lang="en-US" sz="2000" dirty="0">
                <a:latin typeface="Times New Roman" panose="02020603050405020304" pitchFamily="18" charset="0"/>
                <a:cs typeface="Times New Roman" panose="02020603050405020304" pitchFamily="18" charset="0"/>
              </a:rPr>
              <a:t>Thank you </a:t>
            </a:r>
            <a:r>
              <a:rPr lang="en-US" sz="2000" b="1" dirty="0">
                <a:latin typeface="Times New Roman" panose="02020603050405020304" pitchFamily="18" charset="0"/>
                <a:cs typeface="Times New Roman" panose="02020603050405020304" pitchFamily="18" charset="0"/>
              </a:rPr>
              <a:t>Andy Wicks </a:t>
            </a:r>
            <a:r>
              <a:rPr lang="en-US" sz="2000" dirty="0">
                <a:latin typeface="Times New Roman" panose="02020603050405020304" pitchFamily="18" charset="0"/>
                <a:cs typeface="Times New Roman" panose="02020603050405020304" pitchFamily="18" charset="0"/>
              </a:rPr>
              <a:t>for dedicating 5 years to SIM on the governance track – and MANY, MANY more before then, and AFTER (we hope)</a:t>
            </a:r>
          </a:p>
        </p:txBody>
      </p:sp>
    </p:spTree>
    <p:extLst>
      <p:ext uri="{BB962C8B-B14F-4D97-AF65-F5344CB8AC3E}">
        <p14:creationId xmlns:p14="http://schemas.microsoft.com/office/powerpoint/2010/main" val="1813030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2B4FF-4848-4FD3-A790-67D4AA9A1007}"/>
              </a:ext>
            </a:extLst>
          </p:cNvPr>
          <p:cNvSpPr txBox="1"/>
          <p:nvPr/>
        </p:nvSpPr>
        <p:spPr>
          <a:xfrm>
            <a:off x="1170805" y="590184"/>
            <a:ext cx="9712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CHAPTER 1</a:t>
            </a:r>
            <a:endParaRPr kumimoji="0" lang="en-US"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6848B54-86E0-414C-ACC3-F0C5AA788BE7}"/>
              </a:ext>
            </a:extLst>
          </p:cNvPr>
          <p:cNvCxnSpPr>
            <a:cxnSpLocks/>
          </p:cNvCxnSpPr>
          <p:nvPr/>
        </p:nvCxnSpPr>
        <p:spPr>
          <a:xfrm>
            <a:off x="1057275" y="6267450"/>
            <a:ext cx="9906647" cy="0"/>
          </a:xfrm>
          <a:prstGeom prst="line">
            <a:avLst/>
          </a:prstGeom>
          <a:ln>
            <a:solidFill>
              <a:srgbClr val="001746"/>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0816AD7-D33F-4EC1-B6B7-8E3B9FEF6AF7}"/>
              </a:ext>
            </a:extLst>
          </p:cNvPr>
          <p:cNvSpPr>
            <a:spLocks noGrp="1"/>
          </p:cNvSpPr>
          <p:nvPr>
            <p:ph type="sldNum" sz="quarter" idx="12"/>
          </p:nvPr>
        </p:nvSpPr>
        <p:spPr>
          <a:xfrm>
            <a:off x="11134725" y="6223566"/>
            <a:ext cx="365760" cy="365760"/>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4B0553-2FFB-4114-93DE-F40E987A6DA3}" type="slidenum">
              <a:rPr kumimoji="0" lang="en-US" sz="1100" b="0" i="0" u="none" strike="noStrike" kern="1200" cap="none" spc="0" normalizeH="0" baseline="0" noProof="0" smtClean="0">
                <a:ln>
                  <a:noFill/>
                </a:ln>
                <a:solidFill>
                  <a:srgbClr val="001746"/>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rgbClr val="001746"/>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B7D1EC0D-C39C-4492-A805-BF4B6646E5DB}"/>
              </a:ext>
            </a:extLst>
          </p:cNvPr>
          <p:cNvSpPr txBox="1"/>
          <p:nvPr/>
        </p:nvSpPr>
        <p:spPr>
          <a:xfrm>
            <a:off x="1188290" y="1345129"/>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Question:</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do beneficiaries’ resources affect their own ability to realize economic gains from microcredit?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AA1C19-F5AA-987D-C379-A2DF6C2B56D1}"/>
              </a:ext>
            </a:extLst>
          </p:cNvPr>
          <p:cNvSpPr txBox="1"/>
          <p:nvPr/>
        </p:nvSpPr>
        <p:spPr>
          <a:xfrm>
            <a:off x="2116347" y="6343105"/>
            <a:ext cx="7821089" cy="246221"/>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NARDI – August 8</a:t>
            </a:r>
            <a:r>
              <a:rPr kumimoji="0" lang="en-US" sz="1000" b="0" i="0" u="none" strike="noStrike" kern="1200" cap="none" spc="0" normalizeH="0" baseline="3000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 2022</a:t>
            </a:r>
            <a:endPar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478779C-9D77-A1DB-60CE-92140A080D1D}"/>
              </a:ext>
            </a:extLst>
          </p:cNvPr>
          <p:cNvSpPr txBox="1"/>
          <p:nvPr/>
        </p:nvSpPr>
        <p:spPr>
          <a:xfrm>
            <a:off x="1188290" y="2428096"/>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Main Takeaway: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the absence of specific resource configurations, microcredit can be detrimental to beneficiaries.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E0603A8-DFC2-B1A6-D5CF-EA78571CADCF}"/>
              </a:ext>
            </a:extLst>
          </p:cNvPr>
          <p:cNvSpPr txBox="1"/>
          <p:nvPr/>
        </p:nvSpPr>
        <p:spPr>
          <a:xfrm>
            <a:off x="1170805" y="3560093"/>
            <a:ext cx="8621535"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Current Status:</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New data collection to revamp the paper.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9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2B4FF-4848-4FD3-A790-67D4AA9A1007}"/>
              </a:ext>
            </a:extLst>
          </p:cNvPr>
          <p:cNvSpPr txBox="1"/>
          <p:nvPr/>
        </p:nvSpPr>
        <p:spPr>
          <a:xfrm>
            <a:off x="1170805" y="590184"/>
            <a:ext cx="9712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CHAPTER 2</a:t>
            </a:r>
            <a:endParaRPr kumimoji="0" lang="en-US"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6848B54-86E0-414C-ACC3-F0C5AA788BE7}"/>
              </a:ext>
            </a:extLst>
          </p:cNvPr>
          <p:cNvCxnSpPr>
            <a:cxnSpLocks/>
          </p:cNvCxnSpPr>
          <p:nvPr/>
        </p:nvCxnSpPr>
        <p:spPr>
          <a:xfrm>
            <a:off x="1057275" y="6267450"/>
            <a:ext cx="9906647" cy="0"/>
          </a:xfrm>
          <a:prstGeom prst="line">
            <a:avLst/>
          </a:prstGeom>
          <a:ln>
            <a:solidFill>
              <a:srgbClr val="001746"/>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0816AD7-D33F-4EC1-B6B7-8E3B9FEF6AF7}"/>
              </a:ext>
            </a:extLst>
          </p:cNvPr>
          <p:cNvSpPr>
            <a:spLocks noGrp="1"/>
          </p:cNvSpPr>
          <p:nvPr>
            <p:ph type="sldNum" sz="quarter" idx="12"/>
          </p:nvPr>
        </p:nvSpPr>
        <p:spPr>
          <a:xfrm>
            <a:off x="11134725" y="6223566"/>
            <a:ext cx="365760" cy="365760"/>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4B0553-2FFB-4114-93DE-F40E987A6DA3}" type="slidenum">
              <a:rPr kumimoji="0" lang="en-US" sz="1100" b="0" i="0" u="none" strike="noStrike" kern="1200" cap="none" spc="0" normalizeH="0" baseline="0" noProof="0" smtClean="0">
                <a:ln>
                  <a:noFill/>
                </a:ln>
                <a:solidFill>
                  <a:srgbClr val="001746"/>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rgbClr val="001746"/>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B7D1EC0D-C39C-4492-A805-BF4B6646E5DB}"/>
              </a:ext>
            </a:extLst>
          </p:cNvPr>
          <p:cNvSpPr txBox="1"/>
          <p:nvPr/>
        </p:nvSpPr>
        <p:spPr>
          <a:xfrm>
            <a:off x="1188290" y="1345129"/>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Question:</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Does the uniqueness of a firm’s CSR position influence its ability to derive value from CSR?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AA1C19-F5AA-987D-C379-A2DF6C2B56D1}"/>
              </a:ext>
            </a:extLst>
          </p:cNvPr>
          <p:cNvSpPr txBox="1"/>
          <p:nvPr/>
        </p:nvSpPr>
        <p:spPr>
          <a:xfrm>
            <a:off x="2116347" y="6343105"/>
            <a:ext cx="7821089" cy="246221"/>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NARDI – August 8</a:t>
            </a:r>
            <a:r>
              <a:rPr kumimoji="0" lang="en-US" sz="1000" b="0" i="0" u="none" strike="noStrike" kern="1200" cap="none" spc="0" normalizeH="0" baseline="3000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 2022</a:t>
            </a:r>
            <a:endPar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478779C-9D77-A1DB-60CE-92140A080D1D}"/>
              </a:ext>
            </a:extLst>
          </p:cNvPr>
          <p:cNvSpPr txBox="1"/>
          <p:nvPr/>
        </p:nvSpPr>
        <p:spPr>
          <a:xfrm>
            <a:off x="1188290" y="2428096"/>
            <a:ext cx="8621535" cy="10002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Main Takeaway: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CSR uniqueness is posivitely associated with market value, but this relationship is constrained by the financial materiality of social and environmental dimensions.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E0603A8-DFC2-B1A6-D5CF-EA78571CADCF}"/>
              </a:ext>
            </a:extLst>
          </p:cNvPr>
          <p:cNvSpPr txBox="1"/>
          <p:nvPr/>
        </p:nvSpPr>
        <p:spPr>
          <a:xfrm>
            <a:off x="1170805" y="3788062"/>
            <a:ext cx="8621535"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Current Status:</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Paper published at Strategy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Picture 13" descr="Graphical user interface, text, application&#10;&#10;Description automatically generated">
            <a:extLst>
              <a:ext uri="{FF2B5EF4-FFF2-40B4-BE49-F238E27FC236}">
                <a16:creationId xmlns:a16="http://schemas.microsoft.com/office/drawing/2014/main" id="{C17ADCF8-A49D-F53D-D2A3-51A56532A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463" y="2361684"/>
            <a:ext cx="10074513" cy="3680779"/>
          </a:xfrm>
          <a:prstGeom prst="rect">
            <a:avLst/>
          </a:prstGeom>
        </p:spPr>
      </p:pic>
    </p:spTree>
    <p:extLst>
      <p:ext uri="{BB962C8B-B14F-4D97-AF65-F5344CB8AC3E}">
        <p14:creationId xmlns:p14="http://schemas.microsoft.com/office/powerpoint/2010/main" val="110758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2B4FF-4848-4FD3-A790-67D4AA9A1007}"/>
              </a:ext>
            </a:extLst>
          </p:cNvPr>
          <p:cNvSpPr txBox="1"/>
          <p:nvPr/>
        </p:nvSpPr>
        <p:spPr>
          <a:xfrm>
            <a:off x="1170805" y="590184"/>
            <a:ext cx="9712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CHAPTER 3</a:t>
            </a:r>
            <a:endParaRPr kumimoji="0" lang="en-US"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6848B54-86E0-414C-ACC3-F0C5AA788BE7}"/>
              </a:ext>
            </a:extLst>
          </p:cNvPr>
          <p:cNvCxnSpPr>
            <a:cxnSpLocks/>
          </p:cNvCxnSpPr>
          <p:nvPr/>
        </p:nvCxnSpPr>
        <p:spPr>
          <a:xfrm>
            <a:off x="1057275" y="6267450"/>
            <a:ext cx="9906647" cy="0"/>
          </a:xfrm>
          <a:prstGeom prst="line">
            <a:avLst/>
          </a:prstGeom>
          <a:ln>
            <a:solidFill>
              <a:srgbClr val="001746"/>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0816AD7-D33F-4EC1-B6B7-8E3B9FEF6AF7}"/>
              </a:ext>
            </a:extLst>
          </p:cNvPr>
          <p:cNvSpPr>
            <a:spLocks noGrp="1"/>
          </p:cNvSpPr>
          <p:nvPr>
            <p:ph type="sldNum" sz="quarter" idx="12"/>
          </p:nvPr>
        </p:nvSpPr>
        <p:spPr>
          <a:xfrm>
            <a:off x="11134725" y="6223566"/>
            <a:ext cx="365760" cy="365760"/>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4B0553-2FFB-4114-93DE-F40E987A6DA3}" type="slidenum">
              <a:rPr kumimoji="0" lang="en-US" sz="1100" b="0" i="0" u="none" strike="noStrike" kern="1200" cap="none" spc="0" normalizeH="0" baseline="0" noProof="0" smtClean="0">
                <a:ln>
                  <a:noFill/>
                </a:ln>
                <a:solidFill>
                  <a:srgbClr val="001746"/>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rgbClr val="001746"/>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B7D1EC0D-C39C-4492-A805-BF4B6646E5DB}"/>
              </a:ext>
            </a:extLst>
          </p:cNvPr>
          <p:cNvSpPr txBox="1"/>
          <p:nvPr/>
        </p:nvSpPr>
        <p:spPr>
          <a:xfrm>
            <a:off x="1188290" y="1345129"/>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Question:</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 which conditions can a CSR price premium enable substantive as opposed to symbolic engagement?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AA1C19-F5AA-987D-C379-A2DF6C2B56D1}"/>
              </a:ext>
            </a:extLst>
          </p:cNvPr>
          <p:cNvSpPr txBox="1"/>
          <p:nvPr/>
        </p:nvSpPr>
        <p:spPr>
          <a:xfrm>
            <a:off x="2116347" y="6343105"/>
            <a:ext cx="7821089" cy="246221"/>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NARDI – August 8</a:t>
            </a:r>
            <a:r>
              <a:rPr kumimoji="0" lang="en-US" sz="1000" b="0" i="0" u="none" strike="noStrike" kern="1200" cap="none" spc="0" normalizeH="0" baseline="3000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 2022</a:t>
            </a:r>
            <a:endPar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478779C-9D77-A1DB-60CE-92140A080D1D}"/>
              </a:ext>
            </a:extLst>
          </p:cNvPr>
          <p:cNvSpPr txBox="1"/>
          <p:nvPr/>
        </p:nvSpPr>
        <p:spPr>
          <a:xfrm>
            <a:off x="1188290" y="2428096"/>
            <a:ext cx="8950009"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Main Takeaway: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Incentives to engage in substantive CSR vary substantially, particularly as a function of product differentiation and stakeholder monitoring intensity.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E0603A8-DFC2-B1A6-D5CF-EA78571CADCF}"/>
              </a:ext>
            </a:extLst>
          </p:cNvPr>
          <p:cNvSpPr txBox="1"/>
          <p:nvPr/>
        </p:nvSpPr>
        <p:spPr>
          <a:xfrm>
            <a:off x="1170805" y="3560093"/>
            <a:ext cx="8621535"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Current Status:</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Paper published at the Academy of Management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14" descr="Text&#10;&#10;Description automatically generated">
            <a:extLst>
              <a:ext uri="{FF2B5EF4-FFF2-40B4-BE49-F238E27FC236}">
                <a16:creationId xmlns:a16="http://schemas.microsoft.com/office/drawing/2014/main" id="{F6FC0952-C8C7-022B-748B-D8B6FDED4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291" y="2028218"/>
            <a:ext cx="8950008" cy="4561108"/>
          </a:xfrm>
          <a:prstGeom prst="rect">
            <a:avLst/>
          </a:prstGeom>
        </p:spPr>
      </p:pic>
    </p:spTree>
    <p:extLst>
      <p:ext uri="{BB962C8B-B14F-4D97-AF65-F5344CB8AC3E}">
        <p14:creationId xmlns:p14="http://schemas.microsoft.com/office/powerpoint/2010/main" val="29048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2B4FF-4848-4FD3-A790-67D4AA9A1007}"/>
              </a:ext>
            </a:extLst>
          </p:cNvPr>
          <p:cNvSpPr txBox="1"/>
          <p:nvPr/>
        </p:nvSpPr>
        <p:spPr>
          <a:xfrm>
            <a:off x="1170805" y="590184"/>
            <a:ext cx="97121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CHAPTER 4</a:t>
            </a:r>
            <a:endParaRPr kumimoji="0" lang="en-US" sz="24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6848B54-86E0-414C-ACC3-F0C5AA788BE7}"/>
              </a:ext>
            </a:extLst>
          </p:cNvPr>
          <p:cNvCxnSpPr>
            <a:cxnSpLocks/>
          </p:cNvCxnSpPr>
          <p:nvPr/>
        </p:nvCxnSpPr>
        <p:spPr>
          <a:xfrm>
            <a:off x="1057275" y="6267450"/>
            <a:ext cx="9906647" cy="0"/>
          </a:xfrm>
          <a:prstGeom prst="line">
            <a:avLst/>
          </a:prstGeom>
          <a:ln>
            <a:solidFill>
              <a:srgbClr val="001746"/>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0816AD7-D33F-4EC1-B6B7-8E3B9FEF6AF7}"/>
              </a:ext>
            </a:extLst>
          </p:cNvPr>
          <p:cNvSpPr>
            <a:spLocks noGrp="1"/>
          </p:cNvSpPr>
          <p:nvPr>
            <p:ph type="sldNum" sz="quarter" idx="12"/>
          </p:nvPr>
        </p:nvSpPr>
        <p:spPr>
          <a:xfrm>
            <a:off x="11134725" y="6223566"/>
            <a:ext cx="365760" cy="365760"/>
          </a:xfrm>
          <a:no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04B0553-2FFB-4114-93DE-F40E987A6DA3}" type="slidenum">
              <a:rPr kumimoji="0" lang="en-US" sz="1100" b="0" i="0" u="none" strike="noStrike" kern="1200" cap="none" spc="0" normalizeH="0" baseline="0" noProof="0" smtClean="0">
                <a:ln>
                  <a:noFill/>
                </a:ln>
                <a:solidFill>
                  <a:srgbClr val="001746"/>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rgbClr val="001746"/>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B7D1EC0D-C39C-4492-A805-BF4B6646E5DB}"/>
              </a:ext>
            </a:extLst>
          </p:cNvPr>
          <p:cNvSpPr txBox="1"/>
          <p:nvPr/>
        </p:nvSpPr>
        <p:spPr>
          <a:xfrm>
            <a:off x="1188290" y="1345129"/>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Question:</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Does training BoP service providers influence a fintech’s app-based service performance?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AA1C19-F5AA-987D-C379-A2DF6C2B56D1}"/>
              </a:ext>
            </a:extLst>
          </p:cNvPr>
          <p:cNvSpPr txBox="1"/>
          <p:nvPr/>
        </p:nvSpPr>
        <p:spPr>
          <a:xfrm>
            <a:off x="2116347" y="6343105"/>
            <a:ext cx="7821089" cy="246221"/>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NARDI – August 8</a:t>
            </a:r>
            <a:r>
              <a:rPr kumimoji="0" lang="en-US" sz="1000" b="0" i="0" u="none" strike="noStrike" kern="1200" cap="none" spc="0" normalizeH="0" baseline="3000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th</a:t>
            </a:r>
            <a:r>
              <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Calibri" panose="020F0502020204030204" pitchFamily="34" charset="0"/>
                <a:cs typeface="Arial" panose="020B0604020202020204" pitchFamily="34" charset="0"/>
              </a:rPr>
              <a:t>, 2022</a:t>
            </a:r>
            <a:endParaRPr kumimoji="0" lang="en-US" sz="1000" b="0" i="0" u="none" strike="noStrike" kern="1200" cap="none" spc="0" normalizeH="0" baseline="0" noProof="0" dirty="0">
              <a:ln>
                <a:noFill/>
              </a:ln>
              <a:solidFill>
                <a:srgbClr val="001746"/>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9478779C-9D77-A1DB-60CE-92140A080D1D}"/>
              </a:ext>
            </a:extLst>
          </p:cNvPr>
          <p:cNvSpPr txBox="1"/>
          <p:nvPr/>
        </p:nvSpPr>
        <p:spPr>
          <a:xfrm>
            <a:off x="1188290" y="2428096"/>
            <a:ext cx="862153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Main Takeaway: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impact of app-specific knowledge in terms of both app-based sales and diffusion depends on pre-existing service-provision capabilities.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E0603A8-DFC2-B1A6-D5CF-EA78571CADCF}"/>
              </a:ext>
            </a:extLst>
          </p:cNvPr>
          <p:cNvSpPr txBox="1"/>
          <p:nvPr/>
        </p:nvSpPr>
        <p:spPr>
          <a:xfrm>
            <a:off x="1170805" y="3560093"/>
            <a:ext cx="8621535"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4274"/>
                </a:solidFill>
                <a:effectLst/>
                <a:uLnTx/>
                <a:uFillTx/>
                <a:latin typeface="Arial" panose="020B0604020202020204" pitchFamily="34" charset="0"/>
                <a:ea typeface="+mn-ea"/>
                <a:cs typeface="Arial" panose="020B0604020202020204" pitchFamily="34" charset="0"/>
              </a:rPr>
              <a:t>Current Status:</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Solo-authored working paper.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881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D8573-AE56-4760-8C19-CAC7DD7D3E1D}"/>
              </a:ext>
            </a:extLst>
          </p:cNvPr>
          <p:cNvSpPr txBox="1"/>
          <p:nvPr/>
        </p:nvSpPr>
        <p:spPr>
          <a:xfrm>
            <a:off x="525262" y="2291055"/>
            <a:ext cx="10869228" cy="703078"/>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Thank you!</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4379A0-3252-47D8-929F-B1AD8A041A22}"/>
              </a:ext>
            </a:extLst>
          </p:cNvPr>
          <p:cNvSpPr txBox="1"/>
          <p:nvPr/>
        </p:nvSpPr>
        <p:spPr>
          <a:xfrm>
            <a:off x="2983638" y="3664554"/>
            <a:ext cx="6094520" cy="629724"/>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nardi@hec.fr</a:t>
            </a: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pt-BR" sz="5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Google Shape;101;p4">
            <a:extLst>
              <a:ext uri="{FF2B5EF4-FFF2-40B4-BE49-F238E27FC236}">
                <a16:creationId xmlns:a16="http://schemas.microsoft.com/office/drawing/2014/main" id="{F3B5ACA5-D291-7044-1B12-F47D3359160D}"/>
              </a:ext>
            </a:extLst>
          </p:cNvPr>
          <p:cNvPicPr preferRelativeResize="0"/>
          <p:nvPr/>
        </p:nvPicPr>
        <p:blipFill rotWithShape="1">
          <a:blip r:embed="rId2">
            <a:alphaModFix/>
          </a:blip>
          <a:srcRect/>
          <a:stretch/>
        </p:blipFill>
        <p:spPr>
          <a:xfrm>
            <a:off x="4148672" y="5314756"/>
            <a:ext cx="3894656" cy="1034297"/>
          </a:xfrm>
          <a:prstGeom prst="rect">
            <a:avLst/>
          </a:prstGeom>
          <a:noFill/>
          <a:ln>
            <a:noFill/>
          </a:ln>
        </p:spPr>
      </p:pic>
    </p:spTree>
    <p:extLst>
      <p:ext uri="{BB962C8B-B14F-4D97-AF65-F5344CB8AC3E}">
        <p14:creationId xmlns:p14="http://schemas.microsoft.com/office/powerpoint/2010/main" val="692593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31251"/>
            <a:ext cx="12192000" cy="4166301"/>
          </a:xfrm>
          <a:solidFill>
            <a:schemeClr val="bg1"/>
          </a:solidFill>
          <a:effectLst/>
        </p:spPr>
        <p:txBody>
          <a:bodyPr anchor="ctr">
            <a:noAutofit/>
          </a:bodyPr>
          <a:lstStyle/>
          <a:p>
            <a:pPr>
              <a:lnSpc>
                <a:spcPct val="100000"/>
              </a:lnSpc>
            </a:pPr>
            <a:br>
              <a:rPr lang="en-US" altLang="ko-KR" sz="4800" b="1" dirty="0">
                <a:solidFill>
                  <a:srgbClr val="8C2633"/>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br>
            <a:r>
              <a:rPr lang="en-US" altLang="ko-KR" sz="4400" b="1" dirty="0">
                <a:solidFill>
                  <a:srgbClr val="C5B783"/>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THE EMERGENCE AND MAINSTREAMING OF </a:t>
            </a:r>
            <a:br>
              <a:rPr lang="en-US" altLang="ko-KR" sz="4400" b="1" dirty="0">
                <a:solidFill>
                  <a:srgbClr val="8C2633"/>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br>
            <a:r>
              <a:rPr lang="en-US" altLang="ko-KR" sz="44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SOCIAL INVESTMENT </a:t>
            </a:r>
            <a:br>
              <a:rPr lang="en-US" altLang="ko-KR" sz="44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br>
            <a:r>
              <a:rPr lang="en-US" altLang="ko-KR" sz="44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IN THE U.S. 1980-2018</a:t>
            </a:r>
            <a:br>
              <a:rPr lang="en-US" altLang="ko-KR" sz="3200" b="1" dirty="0">
                <a:solidFill>
                  <a:srgbClr val="A88653"/>
                </a:solidFill>
                <a:latin typeface="Verdana" panose="020B0604030504040204" pitchFamily="34" charset="0"/>
                <a:ea typeface="Verdana" panose="020B0604030504040204" pitchFamily="34" charset="0"/>
                <a:cs typeface="Verdana" panose="020B0604030504040204" pitchFamily="34" charset="0"/>
              </a:rPr>
            </a:br>
            <a:br>
              <a:rPr lang="en-US" altLang="ko-KR" sz="1000" b="1" dirty="0">
                <a:solidFill>
                  <a:srgbClr val="A88653"/>
                </a:solidFill>
                <a:latin typeface="Verdana" panose="020B0604030504040204" pitchFamily="34" charset="0"/>
                <a:ea typeface="Verdana" panose="020B0604030504040204" pitchFamily="34" charset="0"/>
                <a:cs typeface="Verdana" panose="020B0604030504040204" pitchFamily="34" charset="0"/>
              </a:rPr>
            </a:br>
            <a:br>
              <a:rPr lang="en-US" altLang="ko-KR" sz="3200" b="1" dirty="0">
                <a:solidFill>
                  <a:srgbClr val="A88653"/>
                </a:solidFill>
                <a:latin typeface="Verdana" panose="020B0604030504040204" pitchFamily="34" charset="0"/>
                <a:ea typeface="Verdana" panose="020B0604030504040204" pitchFamily="34" charset="0"/>
                <a:cs typeface="Verdana" panose="020B0604030504040204" pitchFamily="34" charset="0"/>
              </a:rPr>
            </a:br>
            <a:r>
              <a:rPr lang="en-US" altLang="ko-KR" sz="2000" b="1" dirty="0">
                <a:latin typeface="Verdana" panose="020B0604030504040204" pitchFamily="34" charset="0"/>
                <a:ea typeface="Verdana" panose="020B0604030504040204" pitchFamily="34" charset="0"/>
                <a:cs typeface="Verdana" panose="020B0604030504040204" pitchFamily="34" charset="0"/>
              </a:rPr>
              <a:t>Ju Young Lee</a:t>
            </a:r>
            <a:br>
              <a:rPr lang="en-US" altLang="ko-KR" sz="3200" b="1" dirty="0">
                <a:solidFill>
                  <a:srgbClr val="A88653"/>
                </a:solidFill>
                <a:latin typeface="Verdana" panose="020B0604030504040204" pitchFamily="34" charset="0"/>
                <a:ea typeface="Verdana" panose="020B0604030504040204" pitchFamily="34" charset="0"/>
                <a:cs typeface="Verdana" panose="020B0604030504040204" pitchFamily="34" charset="0"/>
              </a:rPr>
            </a:br>
            <a:endParaRPr lang="en-US" altLang="ko-KR" sz="2200" dirty="0">
              <a:latin typeface="Arial" panose="020B0604020202020204" pitchFamily="34" charset="0"/>
              <a:ea typeface="Verdana" panose="020B0604030504040204" pitchFamily="34" charset="0"/>
              <a:cs typeface="Arial" panose="020B0604020202020204" pitchFamily="34" charset="0"/>
            </a:endParaRPr>
          </a:p>
        </p:txBody>
      </p:sp>
      <p:sp>
        <p:nvSpPr>
          <p:cNvPr id="10" name="Rectangle 9"/>
          <p:cNvSpPr/>
          <p:nvPr/>
        </p:nvSpPr>
        <p:spPr>
          <a:xfrm>
            <a:off x="3326218" y="6737913"/>
            <a:ext cx="8865782" cy="123445"/>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8" name="Rectangle 7"/>
          <p:cNvSpPr/>
          <p:nvPr/>
        </p:nvSpPr>
        <p:spPr>
          <a:xfrm>
            <a:off x="0" y="-3356"/>
            <a:ext cx="8589337" cy="349641"/>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3" name="Rectangle 12"/>
          <p:cNvSpPr/>
          <p:nvPr/>
        </p:nvSpPr>
        <p:spPr>
          <a:xfrm>
            <a:off x="8589335" y="-3358"/>
            <a:ext cx="3602665" cy="349643"/>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4" name="Rectangle 13"/>
          <p:cNvSpPr/>
          <p:nvPr/>
        </p:nvSpPr>
        <p:spPr>
          <a:xfrm>
            <a:off x="0" y="6737917"/>
            <a:ext cx="3326219" cy="123442"/>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srgbClr val="A88652"/>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4" name="Rectangle 3">
            <a:extLst>
              <a:ext uri="{FF2B5EF4-FFF2-40B4-BE49-F238E27FC236}">
                <a16:creationId xmlns:a16="http://schemas.microsoft.com/office/drawing/2014/main" id="{5D3E7C92-0340-0F4E-BE46-E42CF671D46C}"/>
              </a:ext>
            </a:extLst>
          </p:cNvPr>
          <p:cNvSpPr/>
          <p:nvPr/>
        </p:nvSpPr>
        <p:spPr>
          <a:xfrm>
            <a:off x="3630705" y="5142798"/>
            <a:ext cx="4930589" cy="923330"/>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Academy of Management</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 Division Business Meeting</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August 8, 2022</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2199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142" y="478397"/>
            <a:ext cx="10930058" cy="583406"/>
          </a:xfrm>
        </p:spPr>
        <p:txBody>
          <a:bodyPr>
            <a:normAutofit/>
          </a:bodyPr>
          <a:lstStyle/>
          <a:p>
            <a:r>
              <a:rPr lang="en-US" altLang="ko-KR"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DEFINING SOCIAL INVESTMENT</a:t>
            </a:r>
            <a:endParaRPr lang="ko-KR" altLang="en-US"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Tahoma" charset="0"/>
              <a:cs typeface="Verdana" panose="020B0604030504040204" pitchFamily="34" charset="0"/>
            </a:endParaRPr>
          </a:p>
        </p:txBody>
      </p:sp>
      <p:sp>
        <p:nvSpPr>
          <p:cNvPr id="3" name="Rectangle 2">
            <a:extLst>
              <a:ext uri="{FF2B5EF4-FFF2-40B4-BE49-F238E27FC236}">
                <a16:creationId xmlns:a16="http://schemas.microsoft.com/office/drawing/2014/main" id="{289F5D1B-55E6-9D46-A47D-D00DA4936C80}"/>
              </a:ext>
            </a:extLst>
          </p:cNvPr>
          <p:cNvSpPr/>
          <p:nvPr/>
        </p:nvSpPr>
        <p:spPr>
          <a:xfrm>
            <a:off x="957139" y="1476730"/>
            <a:ext cx="6319251" cy="2422073"/>
          </a:xfrm>
          <a:prstGeom prst="rect">
            <a:avLst/>
          </a:prstGeom>
        </p:spPr>
        <p:txBody>
          <a:bodyPr wrap="square">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altLang="ko-KR"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Allocation of capital to advance the social and economic well-being of people</a:t>
            </a:r>
            <a:r>
              <a:rPr kumimoji="0" lang="en-US" altLang="ko-KR"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Beyond maximizing the financial return on investment </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Advancing the larger interests of the society</a:t>
            </a:r>
            <a:r>
              <a:rPr kumimoji="0" lang="ko-KR" alt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altLang="ko-KR"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through investment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31CA5F8-7B88-7244-959F-9D939166BBBB}"/>
              </a:ext>
            </a:extLst>
          </p:cNvPr>
          <p:cNvSpPr/>
          <p:nvPr/>
        </p:nvSpPr>
        <p:spPr>
          <a:xfrm>
            <a:off x="398384" y="-3360"/>
            <a:ext cx="93233" cy="6861360"/>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1" name="Rectangle 10">
            <a:extLst>
              <a:ext uri="{FF2B5EF4-FFF2-40B4-BE49-F238E27FC236}">
                <a16:creationId xmlns:a16="http://schemas.microsoft.com/office/drawing/2014/main" id="{E6F64B77-7F53-B54E-BDD0-7B61D93135E4}"/>
              </a:ext>
            </a:extLst>
          </p:cNvPr>
          <p:cNvSpPr/>
          <p:nvPr/>
        </p:nvSpPr>
        <p:spPr>
          <a:xfrm>
            <a:off x="9" y="-3360"/>
            <a:ext cx="398374" cy="6861360"/>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grpSp>
        <p:nvGrpSpPr>
          <p:cNvPr id="7" name="Group 6">
            <a:extLst>
              <a:ext uri="{FF2B5EF4-FFF2-40B4-BE49-F238E27FC236}">
                <a16:creationId xmlns:a16="http://schemas.microsoft.com/office/drawing/2014/main" id="{8D835EFE-F26A-6A40-B5E5-6F89BCC658DE}"/>
              </a:ext>
            </a:extLst>
          </p:cNvPr>
          <p:cNvGrpSpPr/>
          <p:nvPr/>
        </p:nvGrpSpPr>
        <p:grpSpPr>
          <a:xfrm>
            <a:off x="7462858" y="1476730"/>
            <a:ext cx="4424339" cy="2934942"/>
            <a:chOff x="2405983" y="3025188"/>
            <a:chExt cx="8032375" cy="3473504"/>
          </a:xfrm>
        </p:grpSpPr>
        <p:graphicFrame>
          <p:nvGraphicFramePr>
            <p:cNvPr id="12" name="Chart 11">
              <a:extLst>
                <a:ext uri="{FF2B5EF4-FFF2-40B4-BE49-F238E27FC236}">
                  <a16:creationId xmlns:a16="http://schemas.microsoft.com/office/drawing/2014/main" id="{00000000-0008-0000-0000-000005000000}"/>
                </a:ext>
              </a:extLst>
            </p:cNvPr>
            <p:cNvGraphicFramePr/>
            <p:nvPr/>
          </p:nvGraphicFramePr>
          <p:xfrm>
            <a:off x="2405983" y="3025188"/>
            <a:ext cx="8032375" cy="33709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45192FA-0F92-1C49-850D-CF9FB1938E2F}"/>
                </a:ext>
              </a:extLst>
            </p:cNvPr>
            <p:cNvSpPr txBox="1"/>
            <p:nvPr/>
          </p:nvSpPr>
          <p:spPr>
            <a:xfrm>
              <a:off x="8923391" y="6211496"/>
              <a:ext cx="1460843" cy="28719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US SIF</a:t>
              </a:r>
            </a:p>
          </p:txBody>
        </p:sp>
      </p:grpSp>
      <p:sp>
        <p:nvSpPr>
          <p:cNvPr id="5" name="TextBox 4">
            <a:extLst>
              <a:ext uri="{FF2B5EF4-FFF2-40B4-BE49-F238E27FC236}">
                <a16:creationId xmlns:a16="http://schemas.microsoft.com/office/drawing/2014/main" id="{8D1503FB-B557-729F-6250-6272A49757C7}"/>
              </a:ext>
            </a:extLst>
          </p:cNvPr>
          <p:cNvSpPr txBox="1"/>
          <p:nvPr/>
        </p:nvSpPr>
        <p:spPr>
          <a:xfrm>
            <a:off x="957140" y="4222513"/>
            <a:ext cx="10930057" cy="2311274"/>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Inductive, mixed-methods, longitudinal approach</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Semi-structured interviews (N=30)</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Non-participant observations (9 conferences, 31 webinars)</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Press releases (N=3,780) </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Newspaper articles (N=1,377)</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Historical fund holdings data (186 SRI funds by 80 investment firms, 1980-2018)</a:t>
            </a:r>
          </a:p>
        </p:txBody>
      </p:sp>
    </p:spTree>
    <p:extLst>
      <p:ext uri="{BB962C8B-B14F-4D97-AF65-F5344CB8AC3E}">
        <p14:creationId xmlns:p14="http://schemas.microsoft.com/office/powerpoint/2010/main" val="328532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142" y="478397"/>
            <a:ext cx="9208834" cy="583406"/>
          </a:xfrm>
        </p:spPr>
        <p:txBody>
          <a:bodyPr>
            <a:normAutofit/>
          </a:bodyPr>
          <a:lstStyle/>
          <a:p>
            <a:r>
              <a:rPr lang="en-US" altLang="ko-KR"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DISSERTATION OVERVIEW</a:t>
            </a:r>
            <a:endParaRPr lang="ko-KR" altLang="en-US"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Tahoma" charset="0"/>
              <a:cs typeface="Verdana" panose="020B0604030504040204" pitchFamily="34" charset="0"/>
            </a:endParaRPr>
          </a:p>
        </p:txBody>
      </p:sp>
      <p:sp>
        <p:nvSpPr>
          <p:cNvPr id="8" name="Rectangle 7">
            <a:extLst>
              <a:ext uri="{FF2B5EF4-FFF2-40B4-BE49-F238E27FC236}">
                <a16:creationId xmlns:a16="http://schemas.microsoft.com/office/drawing/2014/main" id="{EBDBB447-26FC-624D-AB91-D72B3392B602}"/>
              </a:ext>
            </a:extLst>
          </p:cNvPr>
          <p:cNvSpPr/>
          <p:nvPr/>
        </p:nvSpPr>
        <p:spPr>
          <a:xfrm>
            <a:off x="398384" y="-3360"/>
            <a:ext cx="93233" cy="6861360"/>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9" name="Rectangle 8">
            <a:extLst>
              <a:ext uri="{FF2B5EF4-FFF2-40B4-BE49-F238E27FC236}">
                <a16:creationId xmlns:a16="http://schemas.microsoft.com/office/drawing/2014/main" id="{D5902C51-1119-4C47-A64C-DE5F42F5D47D}"/>
              </a:ext>
            </a:extLst>
          </p:cNvPr>
          <p:cNvSpPr/>
          <p:nvPr/>
        </p:nvSpPr>
        <p:spPr>
          <a:xfrm>
            <a:off x="9" y="-3360"/>
            <a:ext cx="398374" cy="6861360"/>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grpSp>
        <p:nvGrpSpPr>
          <p:cNvPr id="7" name="Group 6">
            <a:extLst>
              <a:ext uri="{FF2B5EF4-FFF2-40B4-BE49-F238E27FC236}">
                <a16:creationId xmlns:a16="http://schemas.microsoft.com/office/drawing/2014/main" id="{82A57AE0-0224-BF4D-A72D-FDBB144D201D}"/>
              </a:ext>
            </a:extLst>
          </p:cNvPr>
          <p:cNvGrpSpPr/>
          <p:nvPr/>
        </p:nvGrpSpPr>
        <p:grpSpPr>
          <a:xfrm>
            <a:off x="923571" y="1364928"/>
            <a:ext cx="10836474" cy="2111164"/>
            <a:chOff x="923571" y="1364928"/>
            <a:chExt cx="10836474" cy="2111164"/>
          </a:xfrm>
        </p:grpSpPr>
        <p:sp>
          <p:nvSpPr>
            <p:cNvPr id="42" name="Rounded Rectangle 41">
              <a:extLst>
                <a:ext uri="{FF2B5EF4-FFF2-40B4-BE49-F238E27FC236}">
                  <a16:creationId xmlns:a16="http://schemas.microsoft.com/office/drawing/2014/main" id="{191C717E-DD84-0342-8D66-D58746D19510}"/>
                </a:ext>
              </a:extLst>
            </p:cNvPr>
            <p:cNvSpPr/>
            <p:nvPr/>
          </p:nvSpPr>
          <p:spPr>
            <a:xfrm>
              <a:off x="923571" y="1364928"/>
              <a:ext cx="10836474" cy="1206445"/>
            </a:xfrm>
            <a:prstGeom prst="roundRect">
              <a:avLst/>
            </a:prstGeom>
            <a:noFill/>
            <a:ln w="38100">
              <a:solidFill>
                <a:srgbClr val="C5B7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FD947A73-6D90-0B4A-B36C-EB84B6E59753}"/>
                </a:ext>
              </a:extLst>
            </p:cNvPr>
            <p:cNvGrpSpPr/>
            <p:nvPr/>
          </p:nvGrpSpPr>
          <p:grpSpPr>
            <a:xfrm>
              <a:off x="2629653" y="2571373"/>
              <a:ext cx="7386915" cy="904719"/>
              <a:chOff x="2629653" y="2065186"/>
              <a:chExt cx="7386915" cy="904719"/>
            </a:xfrm>
          </p:grpSpPr>
          <p:cxnSp>
            <p:nvCxnSpPr>
              <p:cNvPr id="46" name="Straight Connector 45">
                <a:extLst>
                  <a:ext uri="{FF2B5EF4-FFF2-40B4-BE49-F238E27FC236}">
                    <a16:creationId xmlns:a16="http://schemas.microsoft.com/office/drawing/2014/main" id="{CE6542BD-3ACD-234E-B60D-47C0A5357B27}"/>
                  </a:ext>
                </a:extLst>
              </p:cNvPr>
              <p:cNvCxnSpPr>
                <a:cxnSpLocks/>
                <a:stCxn id="42" idx="2"/>
              </p:cNvCxnSpPr>
              <p:nvPr/>
            </p:nvCxnSpPr>
            <p:spPr>
              <a:xfrm>
                <a:off x="6341808" y="2065186"/>
                <a:ext cx="0" cy="886790"/>
              </a:xfrm>
              <a:prstGeom prst="line">
                <a:avLst/>
              </a:prstGeom>
              <a:ln w="38100">
                <a:solidFill>
                  <a:srgbClr val="C5B78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2F625B5-4541-7E4B-81CD-495B7D8D2AD9}"/>
                  </a:ext>
                </a:extLst>
              </p:cNvPr>
              <p:cNvCxnSpPr>
                <a:cxnSpLocks/>
              </p:cNvCxnSpPr>
              <p:nvPr/>
            </p:nvCxnSpPr>
            <p:spPr>
              <a:xfrm>
                <a:off x="2647582" y="2571334"/>
                <a:ext cx="0" cy="398571"/>
              </a:xfrm>
              <a:prstGeom prst="line">
                <a:avLst/>
              </a:prstGeom>
              <a:ln w="38100">
                <a:solidFill>
                  <a:srgbClr val="C5B78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A6CEFC6-2443-9D44-AA05-5DF1BCFB6570}"/>
                  </a:ext>
                </a:extLst>
              </p:cNvPr>
              <p:cNvCxnSpPr>
                <a:cxnSpLocks/>
              </p:cNvCxnSpPr>
              <p:nvPr/>
            </p:nvCxnSpPr>
            <p:spPr>
              <a:xfrm>
                <a:off x="9995644" y="2553405"/>
                <a:ext cx="0" cy="398571"/>
              </a:xfrm>
              <a:prstGeom prst="line">
                <a:avLst/>
              </a:prstGeom>
              <a:ln w="38100">
                <a:solidFill>
                  <a:srgbClr val="C5B78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1DB5AD4-BE5B-6F47-9ACC-2316B550E79E}"/>
                  </a:ext>
                </a:extLst>
              </p:cNvPr>
              <p:cNvCxnSpPr>
                <a:cxnSpLocks/>
              </p:cNvCxnSpPr>
              <p:nvPr/>
            </p:nvCxnSpPr>
            <p:spPr>
              <a:xfrm>
                <a:off x="2629653" y="2571334"/>
                <a:ext cx="7386915" cy="0"/>
              </a:xfrm>
              <a:prstGeom prst="line">
                <a:avLst/>
              </a:prstGeom>
              <a:ln w="38100">
                <a:solidFill>
                  <a:srgbClr val="C5B783"/>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978A2CA1-8E85-F740-B080-F240571F93C5}"/>
                </a:ext>
              </a:extLst>
            </p:cNvPr>
            <p:cNvSpPr/>
            <p:nvPr/>
          </p:nvSpPr>
          <p:spPr>
            <a:xfrm>
              <a:off x="1175007" y="1527875"/>
              <a:ext cx="4602542" cy="89255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Pioneers of Social Investment</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(Challengers)</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32E1A26-891B-0040-A1C7-53A517C9FF5A}"/>
                </a:ext>
              </a:extLst>
            </p:cNvPr>
            <p:cNvSpPr/>
            <p:nvPr/>
          </p:nvSpPr>
          <p:spPr>
            <a:xfrm>
              <a:off x="6947668" y="1516054"/>
              <a:ext cx="4578497" cy="89255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Mainstream Investment Firms</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(Incumbents)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A952F75-E75B-D64A-B910-89027166DA68}"/>
                </a:ext>
              </a:extLst>
            </p:cNvPr>
            <p:cNvSpPr txBox="1"/>
            <p:nvPr/>
          </p:nvSpPr>
          <p:spPr>
            <a:xfrm>
              <a:off x="6028985" y="1700720"/>
              <a:ext cx="649537" cy="492443"/>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a:t>
              </a:r>
            </a:p>
          </p:txBody>
        </p:sp>
      </p:grpSp>
      <p:grpSp>
        <p:nvGrpSpPr>
          <p:cNvPr id="3" name="Group 2">
            <a:extLst>
              <a:ext uri="{FF2B5EF4-FFF2-40B4-BE49-F238E27FC236}">
                <a16:creationId xmlns:a16="http://schemas.microsoft.com/office/drawing/2014/main" id="{E000469C-CCCA-E56C-D077-F230923E4540}"/>
              </a:ext>
            </a:extLst>
          </p:cNvPr>
          <p:cNvGrpSpPr/>
          <p:nvPr/>
        </p:nvGrpSpPr>
        <p:grpSpPr>
          <a:xfrm>
            <a:off x="1441408" y="3565737"/>
            <a:ext cx="10116761" cy="3148218"/>
            <a:chOff x="1441408" y="3565737"/>
            <a:chExt cx="10116761" cy="3148218"/>
          </a:xfrm>
        </p:grpSpPr>
        <p:grpSp>
          <p:nvGrpSpPr>
            <p:cNvPr id="58" name="Group 57">
              <a:extLst>
                <a:ext uri="{FF2B5EF4-FFF2-40B4-BE49-F238E27FC236}">
                  <a16:creationId xmlns:a16="http://schemas.microsoft.com/office/drawing/2014/main" id="{419FF699-2CC8-B14E-8E34-A78A9837C606}"/>
                </a:ext>
              </a:extLst>
            </p:cNvPr>
            <p:cNvGrpSpPr/>
            <p:nvPr/>
          </p:nvGrpSpPr>
          <p:grpSpPr>
            <a:xfrm>
              <a:off x="1441408" y="3565739"/>
              <a:ext cx="2476540" cy="3146164"/>
              <a:chOff x="1441408" y="3059552"/>
              <a:chExt cx="2476540" cy="3146164"/>
            </a:xfrm>
          </p:grpSpPr>
          <p:sp>
            <p:nvSpPr>
              <p:cNvPr id="35" name="TextBox 34">
                <a:extLst>
                  <a:ext uri="{FF2B5EF4-FFF2-40B4-BE49-F238E27FC236}">
                    <a16:creationId xmlns:a16="http://schemas.microsoft.com/office/drawing/2014/main" id="{24C54CAB-8AE7-2A40-8A3E-02A1E9B9B949}"/>
                  </a:ext>
                </a:extLst>
              </p:cNvPr>
              <p:cNvSpPr txBox="1"/>
              <p:nvPr/>
            </p:nvSpPr>
            <p:spPr>
              <a:xfrm>
                <a:off x="1765278" y="3059552"/>
                <a:ext cx="1828800" cy="461665"/>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Chapter 1</a:t>
                </a:r>
              </a:p>
            </p:txBody>
          </p:sp>
          <p:sp>
            <p:nvSpPr>
              <p:cNvPr id="38" name="TextBox 37">
                <a:extLst>
                  <a:ext uri="{FF2B5EF4-FFF2-40B4-BE49-F238E27FC236}">
                    <a16:creationId xmlns:a16="http://schemas.microsoft.com/office/drawing/2014/main" id="{333068CB-53B7-7849-B44D-D27A6A85CFB4}"/>
                  </a:ext>
                </a:extLst>
              </p:cNvPr>
              <p:cNvSpPr txBox="1"/>
              <p:nvPr/>
            </p:nvSpPr>
            <p:spPr>
              <a:xfrm>
                <a:off x="1441408" y="5374719"/>
                <a:ext cx="2476540" cy="83099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Field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Dynamics</a:t>
                </a:r>
              </a:p>
            </p:txBody>
          </p:sp>
        </p:grpSp>
        <p:grpSp>
          <p:nvGrpSpPr>
            <p:cNvPr id="59" name="Group 58">
              <a:extLst>
                <a:ext uri="{FF2B5EF4-FFF2-40B4-BE49-F238E27FC236}">
                  <a16:creationId xmlns:a16="http://schemas.microsoft.com/office/drawing/2014/main" id="{2F205EBF-BAAC-F046-B093-9CD93EB6F3C5}"/>
                </a:ext>
              </a:extLst>
            </p:cNvPr>
            <p:cNvGrpSpPr/>
            <p:nvPr/>
          </p:nvGrpSpPr>
          <p:grpSpPr>
            <a:xfrm>
              <a:off x="4989691" y="3565738"/>
              <a:ext cx="2695173" cy="3148217"/>
              <a:chOff x="4989691" y="3059551"/>
              <a:chExt cx="2695173" cy="3148217"/>
            </a:xfrm>
          </p:grpSpPr>
          <p:sp>
            <p:nvSpPr>
              <p:cNvPr id="36" name="TextBox 35">
                <a:extLst>
                  <a:ext uri="{FF2B5EF4-FFF2-40B4-BE49-F238E27FC236}">
                    <a16:creationId xmlns:a16="http://schemas.microsoft.com/office/drawing/2014/main" id="{3139ECF6-D6E5-894C-8299-04E561584D7B}"/>
                  </a:ext>
                </a:extLst>
              </p:cNvPr>
              <p:cNvSpPr txBox="1"/>
              <p:nvPr/>
            </p:nvSpPr>
            <p:spPr>
              <a:xfrm>
                <a:off x="4989691" y="3059551"/>
                <a:ext cx="2695173" cy="461665"/>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Chapter 2</a:t>
                </a:r>
              </a:p>
            </p:txBody>
          </p:sp>
          <p:sp>
            <p:nvSpPr>
              <p:cNvPr id="39" name="TextBox 38">
                <a:extLst>
                  <a:ext uri="{FF2B5EF4-FFF2-40B4-BE49-F238E27FC236}">
                    <a16:creationId xmlns:a16="http://schemas.microsoft.com/office/drawing/2014/main" id="{9708BDC2-63BC-F04D-AC03-F2ACC2E89341}"/>
                  </a:ext>
                </a:extLst>
              </p:cNvPr>
              <p:cNvSpPr txBox="1"/>
              <p:nvPr/>
            </p:nvSpPr>
            <p:spPr>
              <a:xfrm>
                <a:off x="4989691" y="5376771"/>
                <a:ext cx="2695173" cy="83099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Experiences and</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Perceptions</a:t>
                </a:r>
              </a:p>
            </p:txBody>
          </p:sp>
        </p:grpSp>
        <p:grpSp>
          <p:nvGrpSpPr>
            <p:cNvPr id="60" name="Group 59">
              <a:extLst>
                <a:ext uri="{FF2B5EF4-FFF2-40B4-BE49-F238E27FC236}">
                  <a16:creationId xmlns:a16="http://schemas.microsoft.com/office/drawing/2014/main" id="{F26CD270-5E81-3049-A930-5028BA62DB02}"/>
                </a:ext>
              </a:extLst>
            </p:cNvPr>
            <p:cNvGrpSpPr/>
            <p:nvPr/>
          </p:nvGrpSpPr>
          <p:grpSpPr>
            <a:xfrm>
              <a:off x="8433120" y="3565737"/>
              <a:ext cx="3125049" cy="3148217"/>
              <a:chOff x="8433120" y="3059550"/>
              <a:chExt cx="3125049" cy="3148217"/>
            </a:xfrm>
          </p:grpSpPr>
          <p:pic>
            <p:nvPicPr>
              <p:cNvPr id="24" name="Graphic 23" descr="Coins">
                <a:extLst>
                  <a:ext uri="{FF2B5EF4-FFF2-40B4-BE49-F238E27FC236}">
                    <a16:creationId xmlns:a16="http://schemas.microsoft.com/office/drawing/2014/main" id="{FFED060E-A0CE-3F4D-B085-11C93D5EDF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80479" y="3546439"/>
                <a:ext cx="1830332" cy="1830332"/>
              </a:xfrm>
              <a:prstGeom prst="rect">
                <a:avLst/>
              </a:prstGeom>
            </p:spPr>
          </p:pic>
          <p:sp>
            <p:nvSpPr>
              <p:cNvPr id="37" name="TextBox 36">
                <a:extLst>
                  <a:ext uri="{FF2B5EF4-FFF2-40B4-BE49-F238E27FC236}">
                    <a16:creationId xmlns:a16="http://schemas.microsoft.com/office/drawing/2014/main" id="{6D3144B5-FA27-2D4E-AED5-EEF04CB8094A}"/>
                  </a:ext>
                </a:extLst>
              </p:cNvPr>
              <p:cNvSpPr txBox="1"/>
              <p:nvPr/>
            </p:nvSpPr>
            <p:spPr>
              <a:xfrm>
                <a:off x="8489621" y="3059550"/>
                <a:ext cx="3012048" cy="461665"/>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Chapter 3</a:t>
                </a:r>
              </a:p>
            </p:txBody>
          </p:sp>
          <p:sp>
            <p:nvSpPr>
              <p:cNvPr id="40" name="TextBox 39">
                <a:extLst>
                  <a:ext uri="{FF2B5EF4-FFF2-40B4-BE49-F238E27FC236}">
                    <a16:creationId xmlns:a16="http://schemas.microsoft.com/office/drawing/2014/main" id="{A76304FE-CFE1-714D-91DD-FCB3266876AA}"/>
                  </a:ext>
                </a:extLst>
              </p:cNvPr>
              <p:cNvSpPr txBox="1"/>
              <p:nvPr/>
            </p:nvSpPr>
            <p:spPr>
              <a:xfrm>
                <a:off x="8433120" y="5376770"/>
                <a:ext cx="3125049" cy="83099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Investment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Behaviors</a:t>
                </a:r>
              </a:p>
            </p:txBody>
          </p:sp>
        </p:grpSp>
        <p:pic>
          <p:nvPicPr>
            <p:cNvPr id="10" name="Graphic 9" descr="Workflow">
              <a:extLst>
                <a:ext uri="{FF2B5EF4-FFF2-40B4-BE49-F238E27FC236}">
                  <a16:creationId xmlns:a16="http://schemas.microsoft.com/office/drawing/2014/main" id="{85842877-AD6D-A8E0-2295-89232C7010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33182" y="4052106"/>
              <a:ext cx="1828800" cy="1828800"/>
            </a:xfrm>
            <a:prstGeom prst="rect">
              <a:avLst/>
            </a:prstGeom>
          </p:spPr>
        </p:pic>
        <p:pic>
          <p:nvPicPr>
            <p:cNvPr id="4" name="Graphic 3" descr="Research">
              <a:extLst>
                <a:ext uri="{FF2B5EF4-FFF2-40B4-BE49-F238E27FC236}">
                  <a16:creationId xmlns:a16="http://schemas.microsoft.com/office/drawing/2014/main" id="{6190D628-9291-91D7-7446-6679031F8D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39353" y="4052106"/>
              <a:ext cx="1828800" cy="1828800"/>
            </a:xfrm>
            <a:prstGeom prst="rect">
              <a:avLst/>
            </a:prstGeom>
          </p:spPr>
        </p:pic>
      </p:grpSp>
    </p:spTree>
    <p:extLst>
      <p:ext uri="{BB962C8B-B14F-4D97-AF65-F5344CB8AC3E}">
        <p14:creationId xmlns:p14="http://schemas.microsoft.com/office/powerpoint/2010/main" val="5600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0F82E81-3699-D745-8E07-7FAF600F7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667" y="1352544"/>
            <a:ext cx="9437388" cy="5125569"/>
          </a:xfrm>
          <a:prstGeom prst="rect">
            <a:avLst/>
          </a:prstGeom>
        </p:spPr>
      </p:pic>
      <p:sp>
        <p:nvSpPr>
          <p:cNvPr id="8" name="Rectangle 7">
            <a:extLst>
              <a:ext uri="{FF2B5EF4-FFF2-40B4-BE49-F238E27FC236}">
                <a16:creationId xmlns:a16="http://schemas.microsoft.com/office/drawing/2014/main" id="{EBDBB447-26FC-624D-AB91-D72B3392B602}"/>
              </a:ext>
            </a:extLst>
          </p:cNvPr>
          <p:cNvSpPr/>
          <p:nvPr/>
        </p:nvSpPr>
        <p:spPr>
          <a:xfrm>
            <a:off x="398384" y="-3360"/>
            <a:ext cx="93233" cy="6861360"/>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9" name="Rectangle 8">
            <a:extLst>
              <a:ext uri="{FF2B5EF4-FFF2-40B4-BE49-F238E27FC236}">
                <a16:creationId xmlns:a16="http://schemas.microsoft.com/office/drawing/2014/main" id="{D5902C51-1119-4C47-A64C-DE5F42F5D47D}"/>
              </a:ext>
            </a:extLst>
          </p:cNvPr>
          <p:cNvSpPr/>
          <p:nvPr/>
        </p:nvSpPr>
        <p:spPr>
          <a:xfrm>
            <a:off x="9" y="-3360"/>
            <a:ext cx="398374" cy="6861360"/>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4" name="Rectangle 3">
            <a:extLst>
              <a:ext uri="{FF2B5EF4-FFF2-40B4-BE49-F238E27FC236}">
                <a16:creationId xmlns:a16="http://schemas.microsoft.com/office/drawing/2014/main" id="{76D20A9F-7D3E-DD42-94AE-4D5DB47864DA}"/>
              </a:ext>
            </a:extLst>
          </p:cNvPr>
          <p:cNvSpPr/>
          <p:nvPr/>
        </p:nvSpPr>
        <p:spPr>
          <a:xfrm>
            <a:off x="2253483" y="3322305"/>
            <a:ext cx="3913681" cy="96642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15FA070-67DE-B84E-9492-B72237389F8F}"/>
              </a:ext>
            </a:extLst>
          </p:cNvPr>
          <p:cNvSpPr/>
          <p:nvPr/>
        </p:nvSpPr>
        <p:spPr>
          <a:xfrm>
            <a:off x="6257361" y="3322305"/>
            <a:ext cx="4554074" cy="96370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ACEA4E4-0DDB-6748-9214-9CF4A5A4B161}"/>
              </a:ext>
            </a:extLst>
          </p:cNvPr>
          <p:cNvSpPr/>
          <p:nvPr/>
        </p:nvSpPr>
        <p:spPr>
          <a:xfrm>
            <a:off x="6257361" y="5164218"/>
            <a:ext cx="4554074" cy="125562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0348FAC-8212-EFDF-2109-A88714ADC562}"/>
              </a:ext>
            </a:extLst>
          </p:cNvPr>
          <p:cNvSpPr>
            <a:spLocks noGrp="1"/>
          </p:cNvSpPr>
          <p:nvPr>
            <p:ph type="title"/>
          </p:nvPr>
        </p:nvSpPr>
        <p:spPr>
          <a:xfrm>
            <a:off x="1065629" y="438156"/>
            <a:ext cx="10725150" cy="583406"/>
          </a:xfrm>
        </p:spPr>
        <p:txBody>
          <a:bodyPr>
            <a:noAutofit/>
          </a:bodyPr>
          <a:lstStyle/>
          <a:p>
            <a:r>
              <a:rPr lang="en-US" altLang="ko-KR"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CHAPTER 1. FIELD DYNAMICS</a:t>
            </a:r>
            <a:endParaRPr lang="ko-KR" altLang="en-US"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Tahoma" charset="0"/>
              <a:cs typeface="Verdana" panose="020B0604030504040204" pitchFamily="34" charset="0"/>
            </a:endParaRPr>
          </a:p>
        </p:txBody>
      </p:sp>
    </p:spTree>
    <p:extLst>
      <p:ext uri="{BB962C8B-B14F-4D97-AF65-F5344CB8AC3E}">
        <p14:creationId xmlns:p14="http://schemas.microsoft.com/office/powerpoint/2010/main" val="17671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1" grpId="0" animBg="1"/>
      <p:bldP spid="21"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D807A4-584E-B344-BE1F-189C3C09F078}"/>
              </a:ext>
            </a:extLst>
          </p:cNvPr>
          <p:cNvSpPr/>
          <p:nvPr/>
        </p:nvSpPr>
        <p:spPr>
          <a:xfrm>
            <a:off x="398384" y="-3360"/>
            <a:ext cx="93233" cy="6861360"/>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7" name="Rectangle 6">
            <a:extLst>
              <a:ext uri="{FF2B5EF4-FFF2-40B4-BE49-F238E27FC236}">
                <a16:creationId xmlns:a16="http://schemas.microsoft.com/office/drawing/2014/main" id="{6CF2CE36-3ABF-2C45-8E1C-E6175BCE16B4}"/>
              </a:ext>
            </a:extLst>
          </p:cNvPr>
          <p:cNvSpPr/>
          <p:nvPr/>
        </p:nvSpPr>
        <p:spPr>
          <a:xfrm>
            <a:off x="9" y="-3360"/>
            <a:ext cx="398374" cy="6861360"/>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9" name="Title 1">
            <a:extLst>
              <a:ext uri="{FF2B5EF4-FFF2-40B4-BE49-F238E27FC236}">
                <a16:creationId xmlns:a16="http://schemas.microsoft.com/office/drawing/2014/main" id="{DFBC9BF4-D03D-1D4B-9342-416E814CC9FD}"/>
              </a:ext>
            </a:extLst>
          </p:cNvPr>
          <p:cNvSpPr>
            <a:spLocks noGrp="1"/>
          </p:cNvSpPr>
          <p:nvPr>
            <p:ph type="title"/>
          </p:nvPr>
        </p:nvSpPr>
        <p:spPr>
          <a:xfrm>
            <a:off x="1065629" y="438156"/>
            <a:ext cx="10962884" cy="583406"/>
          </a:xfrm>
        </p:spPr>
        <p:txBody>
          <a:bodyPr>
            <a:noAutofit/>
          </a:bodyPr>
          <a:lstStyle/>
          <a:p>
            <a:r>
              <a:rPr lang="en-US" altLang="ko-KR"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CHAPTER 2. EXPERIENCES AND PERCEPTIONS</a:t>
            </a:r>
            <a:endParaRPr lang="ko-KR" altLang="en-US"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Tahoma" charset="0"/>
              <a:cs typeface="Verdana" panose="020B0604030504040204" pitchFamily="34" charset="0"/>
            </a:endParaRPr>
          </a:p>
        </p:txBody>
      </p:sp>
      <p:graphicFrame>
        <p:nvGraphicFramePr>
          <p:cNvPr id="4" name="Table 27">
            <a:extLst>
              <a:ext uri="{FF2B5EF4-FFF2-40B4-BE49-F238E27FC236}">
                <a16:creationId xmlns:a16="http://schemas.microsoft.com/office/drawing/2014/main" id="{5075D2D2-F070-4EBE-3036-60B2E5033B29}"/>
              </a:ext>
            </a:extLst>
          </p:cNvPr>
          <p:cNvGraphicFramePr>
            <a:graphicFrameLocks noGrp="1"/>
          </p:cNvGraphicFramePr>
          <p:nvPr/>
        </p:nvGraphicFramePr>
        <p:xfrm>
          <a:off x="892747" y="1214965"/>
          <a:ext cx="10994100" cy="5204879"/>
        </p:xfrm>
        <a:graphic>
          <a:graphicData uri="http://schemas.openxmlformats.org/drawingml/2006/table">
            <a:tbl>
              <a:tblPr firstRow="1" bandRow="1">
                <a:tableStyleId>{5C22544A-7EE6-4342-B048-85BDC9FD1C3A}</a:tableStyleId>
              </a:tblPr>
              <a:tblGrid>
                <a:gridCol w="3664700">
                  <a:extLst>
                    <a:ext uri="{9D8B030D-6E8A-4147-A177-3AD203B41FA5}">
                      <a16:colId xmlns:a16="http://schemas.microsoft.com/office/drawing/2014/main" val="387703508"/>
                    </a:ext>
                  </a:extLst>
                </a:gridCol>
                <a:gridCol w="3664700">
                  <a:extLst>
                    <a:ext uri="{9D8B030D-6E8A-4147-A177-3AD203B41FA5}">
                      <a16:colId xmlns:a16="http://schemas.microsoft.com/office/drawing/2014/main" val="1732339659"/>
                    </a:ext>
                  </a:extLst>
                </a:gridCol>
                <a:gridCol w="3664700">
                  <a:extLst>
                    <a:ext uri="{9D8B030D-6E8A-4147-A177-3AD203B41FA5}">
                      <a16:colId xmlns:a16="http://schemas.microsoft.com/office/drawing/2014/main" val="2027664629"/>
                    </a:ext>
                  </a:extLst>
                </a:gridCol>
              </a:tblGrid>
              <a:tr h="989522">
                <a:tc>
                  <a:txBody>
                    <a:bodyPr/>
                    <a:lstStyle/>
                    <a:p>
                      <a:pPr algn="ctr"/>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latin typeface="Arial" panose="020B0604020202020204" pitchFamily="34" charset="0"/>
                          <a:cs typeface="Arial" panose="020B0604020202020204" pitchFamily="34" charset="0"/>
                        </a:rPr>
                        <a:t>CHALLENGERS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463A"/>
                    </a:solidFill>
                  </a:tcPr>
                </a:tc>
                <a:tc>
                  <a:txBody>
                    <a:bodyPr/>
                    <a:lstStyle/>
                    <a:p>
                      <a:pPr algn="ctr"/>
                      <a:r>
                        <a:rPr lang="en-US" sz="2400" dirty="0">
                          <a:solidFill>
                            <a:schemeClr val="bg1"/>
                          </a:solidFill>
                          <a:latin typeface="Arial" panose="020B0604020202020204" pitchFamily="34" charset="0"/>
                          <a:cs typeface="Arial" panose="020B0604020202020204" pitchFamily="34" charset="0"/>
                        </a:rPr>
                        <a:t>INCUMBENTS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BB48"/>
                    </a:solidFill>
                  </a:tcPr>
                </a:tc>
                <a:extLst>
                  <a:ext uri="{0D108BD9-81ED-4DB2-BD59-A6C34878D82A}">
                    <a16:rowId xmlns:a16="http://schemas.microsoft.com/office/drawing/2014/main" val="2942103256"/>
                  </a:ext>
                </a:extLst>
              </a:tr>
              <a:tr h="140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Perceptions of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Hybridity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Arial" panose="020B0604020202020204" pitchFamily="34" charset="0"/>
                          <a:cs typeface="Arial" panose="020B0604020202020204" pitchFamily="34" charset="0"/>
                        </a:rPr>
                        <a:t>              Social-Market </a:t>
                      </a:r>
                      <a:br>
                        <a:rPr lang="en-US" sz="2000" b="0" dirty="0">
                          <a:solidFill>
                            <a:schemeClr val="tx1"/>
                          </a:solidFill>
                          <a:latin typeface="Arial" panose="020B0604020202020204" pitchFamily="34" charset="0"/>
                          <a:cs typeface="Arial" panose="020B0604020202020204" pitchFamily="34" charset="0"/>
                        </a:rPr>
                      </a:br>
                      <a:r>
                        <a:rPr lang="en-US" sz="2000" b="0" dirty="0">
                          <a:solidFill>
                            <a:schemeClr val="tx1"/>
                          </a:solidFill>
                          <a:latin typeface="Arial" panose="020B0604020202020204" pitchFamily="34" charset="0"/>
                          <a:cs typeface="Arial" panose="020B0604020202020204" pitchFamily="34" charset="0"/>
                        </a:rPr>
                        <a:t>              Logics as Compatible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4463A">
                        <a:alpha val="30000"/>
                      </a:srgb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Arial" panose="020B0604020202020204" pitchFamily="34" charset="0"/>
                          <a:cs typeface="Arial" panose="020B0604020202020204" pitchFamily="34" charset="0"/>
                        </a:rPr>
                        <a:t>            Prioritizing </a:t>
                      </a:r>
                      <a:br>
                        <a:rPr lang="en-US" sz="2000" b="0" dirty="0">
                          <a:solidFill>
                            <a:schemeClr val="tx1"/>
                          </a:solidFill>
                          <a:latin typeface="Arial" panose="020B0604020202020204" pitchFamily="34" charset="0"/>
                          <a:cs typeface="Arial" panose="020B0604020202020204" pitchFamily="34" charset="0"/>
                        </a:rPr>
                      </a:br>
                      <a:r>
                        <a:rPr lang="en-US" sz="2000" b="0" dirty="0">
                          <a:solidFill>
                            <a:schemeClr val="tx1"/>
                          </a:solidFill>
                          <a:latin typeface="Arial" panose="020B0604020202020204" pitchFamily="34" charset="0"/>
                          <a:cs typeface="Arial" panose="020B0604020202020204" pitchFamily="34" charset="0"/>
                        </a:rPr>
                        <a:t>                     Market Logic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BB48">
                        <a:alpha val="30000"/>
                      </a:srgbClr>
                    </a:solidFill>
                  </a:tcPr>
                </a:tc>
                <a:extLst>
                  <a:ext uri="{0D108BD9-81ED-4DB2-BD59-A6C34878D82A}">
                    <a16:rowId xmlns:a16="http://schemas.microsoft.com/office/drawing/2014/main" val="2645331626"/>
                  </a:ext>
                </a:extLst>
              </a:tr>
              <a:tr h="140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Perceived Group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Boundaries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dirty="0">
                          <a:solidFill>
                            <a:schemeClr val="tx1"/>
                          </a:solidFill>
                          <a:latin typeface="Arial" panose="020B0604020202020204" pitchFamily="34" charset="0"/>
                          <a:cs typeface="Arial" panose="020B0604020202020204" pitchFamily="34" charset="0"/>
                        </a:rPr>
                        <a:t>               In-group Favoritism </a:t>
                      </a:r>
                    </a:p>
                    <a:p>
                      <a:pPr algn="just"/>
                      <a:r>
                        <a:rPr lang="en-US" sz="2000" b="0" dirty="0">
                          <a:solidFill>
                            <a:schemeClr val="tx1"/>
                          </a:solidFill>
                          <a:latin typeface="Arial" panose="020B0604020202020204" pitchFamily="34" charset="0"/>
                          <a:cs typeface="Arial" panose="020B0604020202020204" pitchFamily="34" charset="0"/>
                        </a:rPr>
                        <a:t>               Toward Incumbents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4463A">
                        <a:alpha val="30000"/>
                      </a:srgbClr>
                    </a:solidFill>
                  </a:tcPr>
                </a:tc>
                <a:tc>
                  <a:txBody>
                    <a:bodyPr/>
                    <a:lstStyle/>
                    <a:p>
                      <a:pPr algn="just"/>
                      <a:r>
                        <a:rPr lang="en-US" sz="2000" b="0" dirty="0">
                          <a:solidFill>
                            <a:schemeClr val="tx1"/>
                          </a:solidFill>
                          <a:latin typeface="Arial" panose="020B0604020202020204" pitchFamily="34" charset="0"/>
                          <a:cs typeface="Arial" panose="020B0604020202020204" pitchFamily="34" charset="0"/>
                        </a:rPr>
                        <a:t>             Out-group Derogation </a:t>
                      </a:r>
                    </a:p>
                    <a:p>
                      <a:pPr algn="just"/>
                      <a:r>
                        <a:rPr lang="en-US" sz="2000" b="0" dirty="0">
                          <a:solidFill>
                            <a:schemeClr val="tx1"/>
                          </a:solidFill>
                          <a:latin typeface="Arial" panose="020B0604020202020204" pitchFamily="34" charset="0"/>
                          <a:cs typeface="Arial" panose="020B0604020202020204" pitchFamily="34" charset="0"/>
                        </a:rPr>
                        <a:t>               Toward Challengers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BB48">
                        <a:alpha val="30000"/>
                      </a:srgbClr>
                    </a:solidFill>
                  </a:tcPr>
                </a:tc>
                <a:extLst>
                  <a:ext uri="{0D108BD9-81ED-4DB2-BD59-A6C34878D82A}">
                    <a16:rowId xmlns:a16="http://schemas.microsoft.com/office/drawing/2014/main" val="4096464399"/>
                  </a:ext>
                </a:extLst>
              </a:tr>
              <a:tr h="1405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Perceived Competitive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Dynamics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dirty="0">
                          <a:solidFill>
                            <a:schemeClr val="tx1"/>
                          </a:solidFill>
                          <a:latin typeface="Arial" panose="020B0604020202020204" pitchFamily="34" charset="0"/>
                          <a:cs typeface="Arial" panose="020B0604020202020204" pitchFamily="34" charset="0"/>
                        </a:rPr>
                        <a:t>                      Incumbents </a:t>
                      </a:r>
                    </a:p>
                    <a:p>
                      <a:pPr algn="just"/>
                      <a:r>
                        <a:rPr lang="en-US" sz="2000" b="0" dirty="0">
                          <a:solidFill>
                            <a:schemeClr val="tx1"/>
                          </a:solidFill>
                          <a:latin typeface="Arial" panose="020B0604020202020204" pitchFamily="34" charset="0"/>
                          <a:cs typeface="Arial" panose="020B0604020202020204" pitchFamily="34" charset="0"/>
                        </a:rPr>
                        <a:t>                    as Coopetitors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463A">
                        <a:alpha val="30000"/>
                      </a:srgbClr>
                    </a:solidFill>
                  </a:tcPr>
                </a:tc>
                <a:tc>
                  <a:txBody>
                    <a:bodyPr/>
                    <a:lstStyle/>
                    <a:p>
                      <a:pPr algn="just"/>
                      <a:r>
                        <a:rPr lang="en-US" sz="2000" b="0" dirty="0">
                          <a:solidFill>
                            <a:schemeClr val="tx1"/>
                          </a:solidFill>
                          <a:latin typeface="Arial" panose="020B0604020202020204" pitchFamily="34" charset="0"/>
                          <a:cs typeface="Arial" panose="020B0604020202020204" pitchFamily="34" charset="0"/>
                        </a:rPr>
                        <a:t>                     Challengers </a:t>
                      </a:r>
                    </a:p>
                    <a:p>
                      <a:pPr algn="just"/>
                      <a:r>
                        <a:rPr lang="en-US" sz="2000" b="0" dirty="0">
                          <a:solidFill>
                            <a:schemeClr val="tx1"/>
                          </a:solidFill>
                          <a:latin typeface="Arial" panose="020B0604020202020204" pitchFamily="34" charset="0"/>
                          <a:cs typeface="Arial" panose="020B0604020202020204" pitchFamily="34" charset="0"/>
                        </a:rPr>
                        <a:t>              as Acquisition Targets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BB48">
                        <a:alpha val="30000"/>
                      </a:srgbClr>
                    </a:solidFill>
                  </a:tcPr>
                </a:tc>
                <a:extLst>
                  <a:ext uri="{0D108BD9-81ED-4DB2-BD59-A6C34878D82A}">
                    <a16:rowId xmlns:a16="http://schemas.microsoft.com/office/drawing/2014/main" val="3266812020"/>
                  </a:ext>
                </a:extLst>
              </a:tr>
            </a:tbl>
          </a:graphicData>
        </a:graphic>
      </p:graphicFrame>
      <p:pic>
        <p:nvPicPr>
          <p:cNvPr id="2" name="Graphic 1" descr="Puzzle pieces">
            <a:extLst>
              <a:ext uri="{FF2B5EF4-FFF2-40B4-BE49-F238E27FC236}">
                <a16:creationId xmlns:a16="http://schemas.microsoft.com/office/drawing/2014/main" id="{7367C70D-1AEE-9660-E107-608EB0817D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8859" y="2435041"/>
            <a:ext cx="914400" cy="914400"/>
          </a:xfrm>
          <a:prstGeom prst="rect">
            <a:avLst/>
          </a:prstGeom>
        </p:spPr>
      </p:pic>
      <p:pic>
        <p:nvPicPr>
          <p:cNvPr id="3" name="Graphic 2" descr="Pyramid with levels">
            <a:extLst>
              <a:ext uri="{FF2B5EF4-FFF2-40B4-BE49-F238E27FC236}">
                <a16:creationId xmlns:a16="http://schemas.microsoft.com/office/drawing/2014/main" id="{EF2DF1AE-AABD-E399-5B65-C351CECF92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3255" y="2431682"/>
            <a:ext cx="914400" cy="914400"/>
          </a:xfrm>
          <a:prstGeom prst="rect">
            <a:avLst/>
          </a:prstGeom>
        </p:spPr>
      </p:pic>
      <p:pic>
        <p:nvPicPr>
          <p:cNvPr id="5" name="Graphic 4" descr="Two Men">
            <a:extLst>
              <a:ext uri="{FF2B5EF4-FFF2-40B4-BE49-F238E27FC236}">
                <a16:creationId xmlns:a16="http://schemas.microsoft.com/office/drawing/2014/main" id="{7781868A-F61B-C5B7-5957-775DE8DF8F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05743" y="3920577"/>
            <a:ext cx="820631" cy="820631"/>
          </a:xfrm>
          <a:prstGeom prst="rect">
            <a:avLst/>
          </a:prstGeom>
        </p:spPr>
      </p:pic>
      <p:pic>
        <p:nvPicPr>
          <p:cNvPr id="8" name="Graphic 7" descr="Gender">
            <a:extLst>
              <a:ext uri="{FF2B5EF4-FFF2-40B4-BE49-F238E27FC236}">
                <a16:creationId xmlns:a16="http://schemas.microsoft.com/office/drawing/2014/main" id="{1F7DCEE7-2675-A062-DEBA-6162F0519E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4971" y="3965133"/>
            <a:ext cx="731520" cy="731520"/>
          </a:xfrm>
          <a:prstGeom prst="rect">
            <a:avLst/>
          </a:prstGeom>
        </p:spPr>
      </p:pic>
      <p:pic>
        <p:nvPicPr>
          <p:cNvPr id="10" name="Graphic 9" descr="Group success">
            <a:extLst>
              <a:ext uri="{FF2B5EF4-FFF2-40B4-BE49-F238E27FC236}">
                <a16:creationId xmlns:a16="http://schemas.microsoft.com/office/drawing/2014/main" id="{C605E039-3137-2ED9-FEC6-852F40DA29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58859" y="5312344"/>
            <a:ext cx="914400" cy="914400"/>
          </a:xfrm>
          <a:prstGeom prst="rect">
            <a:avLst/>
          </a:prstGeom>
        </p:spPr>
      </p:pic>
      <p:pic>
        <p:nvPicPr>
          <p:cNvPr id="11" name="Graphic 10" descr="Podium">
            <a:extLst>
              <a:ext uri="{FF2B5EF4-FFF2-40B4-BE49-F238E27FC236}">
                <a16:creationId xmlns:a16="http://schemas.microsoft.com/office/drawing/2014/main" id="{0DF7F2F7-28EF-23AD-ECBF-394A0C13A6A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33531" y="5312344"/>
            <a:ext cx="914400" cy="914400"/>
          </a:xfrm>
          <a:prstGeom prst="rect">
            <a:avLst/>
          </a:prstGeom>
        </p:spPr>
      </p:pic>
    </p:spTree>
    <p:extLst>
      <p:ext uri="{BB962C8B-B14F-4D97-AF65-F5344CB8AC3E}">
        <p14:creationId xmlns:p14="http://schemas.microsoft.com/office/powerpoint/2010/main" val="256058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suit&#10;&#10;Description automatically generated with low confidence">
            <a:extLst>
              <a:ext uri="{FF2B5EF4-FFF2-40B4-BE49-F238E27FC236}">
                <a16:creationId xmlns:a16="http://schemas.microsoft.com/office/drawing/2014/main" id="{94CA4481-CCD6-4AD9-7B6A-5288BAF6F145}"/>
              </a:ext>
            </a:extLst>
          </p:cNvPr>
          <p:cNvPicPr>
            <a:picLocks noChangeAspect="1"/>
          </p:cNvPicPr>
          <p:nvPr/>
        </p:nvPicPr>
        <p:blipFill rotWithShape="1">
          <a:blip r:embed="rId2">
            <a:extLst>
              <a:ext uri="{28A0092B-C50C-407E-A947-70E740481C1C}">
                <a14:useLocalDpi xmlns:a14="http://schemas.microsoft.com/office/drawing/2010/main" val="0"/>
              </a:ext>
            </a:extLst>
          </a:blip>
          <a:srcRect t="18664" b="10413"/>
          <a:stretch/>
        </p:blipFill>
        <p:spPr>
          <a:xfrm>
            <a:off x="3782196" y="529512"/>
            <a:ext cx="8176451" cy="5798976"/>
          </a:xfrm>
          <a:prstGeom prst="rect">
            <a:avLst/>
          </a:prstGeom>
        </p:spPr>
      </p:pic>
      <p:sp>
        <p:nvSpPr>
          <p:cNvPr id="4" name="Title 3">
            <a:extLst>
              <a:ext uri="{FF2B5EF4-FFF2-40B4-BE49-F238E27FC236}">
                <a16:creationId xmlns:a16="http://schemas.microsoft.com/office/drawing/2014/main" id="{D05F2A4E-4F59-0559-BFA5-9619158A6242}"/>
              </a:ext>
            </a:extLst>
          </p:cNvPr>
          <p:cNvSpPr>
            <a:spLocks noGrp="1"/>
          </p:cNvSpPr>
          <p:nvPr>
            <p:ph type="title"/>
          </p:nvPr>
        </p:nvSpPr>
        <p:spPr>
          <a:xfrm>
            <a:off x="406400" y="599757"/>
            <a:ext cx="3822189" cy="1899912"/>
          </a:xfrm>
        </p:spPr>
        <p:txBody>
          <a:bodyPr vert="horz" lIns="91440" tIns="45720" rIns="91440" bIns="45720" rtlCol="0" anchor="ctr">
            <a:normAutofit/>
          </a:bodyPr>
          <a:lstStyle/>
          <a:p>
            <a:r>
              <a:rPr lang="en-US" sz="4000" b="1" dirty="0"/>
              <a:t>Remembering John Mahon</a:t>
            </a:r>
          </a:p>
        </p:txBody>
      </p:sp>
      <p:sp>
        <p:nvSpPr>
          <p:cNvPr id="5" name="Content Placeholder 4">
            <a:extLst>
              <a:ext uri="{FF2B5EF4-FFF2-40B4-BE49-F238E27FC236}">
                <a16:creationId xmlns:a16="http://schemas.microsoft.com/office/drawing/2014/main" id="{3767CC6C-6CF1-AAE7-138C-F2628004C34E}"/>
              </a:ext>
            </a:extLst>
          </p:cNvPr>
          <p:cNvSpPr>
            <a:spLocks noGrp="1"/>
          </p:cNvSpPr>
          <p:nvPr>
            <p:ph sz="half" idx="1"/>
          </p:nvPr>
        </p:nvSpPr>
        <p:spPr>
          <a:xfrm>
            <a:off x="142241" y="2515481"/>
            <a:ext cx="3459480" cy="3742762"/>
          </a:xfrm>
        </p:spPr>
        <p:txBody>
          <a:bodyPr vert="horz" lIns="91440" tIns="45720" rIns="91440" bIns="45720" rtlCol="0">
            <a:normAutofit/>
          </a:bodyPr>
          <a:lstStyle/>
          <a:p>
            <a:r>
              <a:rPr lang="en-US" sz="2000" dirty="0"/>
              <a:t>Former Program Chair, Division Chair SIM</a:t>
            </a:r>
          </a:p>
          <a:p>
            <a:r>
              <a:rPr lang="en-US" sz="2000" dirty="0"/>
              <a:t>Sumner Marcus Award 2003</a:t>
            </a:r>
          </a:p>
          <a:p>
            <a:r>
              <a:rPr lang="en-US" sz="2000" dirty="0"/>
              <a:t>Former Editor of </a:t>
            </a:r>
            <a:r>
              <a:rPr lang="en-US" sz="2000" i="1" dirty="0"/>
              <a:t>Business &amp; Society</a:t>
            </a:r>
          </a:p>
          <a:p>
            <a:r>
              <a:rPr lang="en-US" sz="2000" dirty="0"/>
              <a:t>Founder and Fellow of IABS</a:t>
            </a:r>
          </a:p>
          <a:p>
            <a:r>
              <a:rPr lang="en-US" sz="2000" dirty="0"/>
              <a:t>Mentor, Committee Member</a:t>
            </a:r>
          </a:p>
          <a:p>
            <a:endParaRPr lang="en-US" sz="2000" dirty="0"/>
          </a:p>
          <a:p>
            <a:pPr marL="0" indent="0">
              <a:buNone/>
            </a:pPr>
            <a:endParaRPr lang="en-US" sz="2000" dirty="0"/>
          </a:p>
        </p:txBody>
      </p:sp>
    </p:spTree>
    <p:extLst>
      <p:ext uri="{BB962C8B-B14F-4D97-AF65-F5344CB8AC3E}">
        <p14:creationId xmlns:p14="http://schemas.microsoft.com/office/powerpoint/2010/main" val="1017709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E7DFAF-FCE1-CE47-9A1A-CB42D5C6804C}"/>
              </a:ext>
            </a:extLst>
          </p:cNvPr>
          <p:cNvSpPr/>
          <p:nvPr/>
        </p:nvSpPr>
        <p:spPr>
          <a:xfrm>
            <a:off x="1378659" y="5960536"/>
            <a:ext cx="6096000" cy="338554"/>
          </a:xfrm>
          <a:prstGeom prst="rect">
            <a:avLst/>
          </a:prstGeom>
        </p:spPr>
        <p:txBody>
          <a:bodyP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Standard errors in parentheses; *** p&lt;0.01, ** p&lt;0.05, * p&lt;0.1</a:t>
            </a:r>
          </a:p>
        </p:txBody>
      </p:sp>
      <p:sp>
        <p:nvSpPr>
          <p:cNvPr id="12" name="Title 1">
            <a:extLst>
              <a:ext uri="{FF2B5EF4-FFF2-40B4-BE49-F238E27FC236}">
                <a16:creationId xmlns:a16="http://schemas.microsoft.com/office/drawing/2014/main" id="{202AC4A8-37AB-1A47-BB78-81CA78186063}"/>
              </a:ext>
            </a:extLst>
          </p:cNvPr>
          <p:cNvSpPr>
            <a:spLocks noGrp="1"/>
          </p:cNvSpPr>
          <p:nvPr>
            <p:ph type="title"/>
          </p:nvPr>
        </p:nvSpPr>
        <p:spPr>
          <a:xfrm>
            <a:off x="1065629" y="438156"/>
            <a:ext cx="10725150" cy="583406"/>
          </a:xfrm>
        </p:spPr>
        <p:txBody>
          <a:bodyPr>
            <a:noAutofit/>
          </a:bodyPr>
          <a:lstStyle/>
          <a:p>
            <a:r>
              <a:rPr lang="en-US" altLang="ko-KR"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CHAPTER 3. INVESTMENT BEHAVIORS</a:t>
            </a:r>
            <a:endParaRPr lang="ko-KR" altLang="en-US" sz="3200" b="1" dirty="0">
              <a:solidFill>
                <a:srgbClr val="04463A"/>
              </a:solidFill>
              <a:effectLst>
                <a:outerShdw blurRad="50800" dist="38100" dir="2700000" algn="tl" rotWithShape="0">
                  <a:prstClr val="black">
                    <a:alpha val="40000"/>
                  </a:prstClr>
                </a:outerShdw>
              </a:effectLst>
              <a:latin typeface="Verdana" panose="020B0604030504040204" pitchFamily="34" charset="0"/>
              <a:ea typeface="Tahoma" charset="0"/>
              <a:cs typeface="Verdana" panose="020B0604030504040204" pitchFamily="34" charset="0"/>
            </a:endParaRPr>
          </a:p>
        </p:txBody>
      </p:sp>
      <p:sp>
        <p:nvSpPr>
          <p:cNvPr id="13" name="Rectangle 12">
            <a:extLst>
              <a:ext uri="{FF2B5EF4-FFF2-40B4-BE49-F238E27FC236}">
                <a16:creationId xmlns:a16="http://schemas.microsoft.com/office/drawing/2014/main" id="{4C40074A-8FE0-C34B-AD2A-6D02422EEF12}"/>
              </a:ext>
            </a:extLst>
          </p:cNvPr>
          <p:cNvSpPr/>
          <p:nvPr/>
        </p:nvSpPr>
        <p:spPr>
          <a:xfrm>
            <a:off x="398384" y="-3360"/>
            <a:ext cx="93233" cy="6861360"/>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14" name="Rectangle 13">
            <a:extLst>
              <a:ext uri="{FF2B5EF4-FFF2-40B4-BE49-F238E27FC236}">
                <a16:creationId xmlns:a16="http://schemas.microsoft.com/office/drawing/2014/main" id="{79692907-0E0E-6B47-9E43-7C7B70228EA1}"/>
              </a:ext>
            </a:extLst>
          </p:cNvPr>
          <p:cNvSpPr/>
          <p:nvPr/>
        </p:nvSpPr>
        <p:spPr>
          <a:xfrm>
            <a:off x="9" y="-3360"/>
            <a:ext cx="398374" cy="6861360"/>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graphicFrame>
        <p:nvGraphicFramePr>
          <p:cNvPr id="5" name="Table 4">
            <a:extLst>
              <a:ext uri="{FF2B5EF4-FFF2-40B4-BE49-F238E27FC236}">
                <a16:creationId xmlns:a16="http://schemas.microsoft.com/office/drawing/2014/main" id="{19E64A38-9FE9-A348-A84F-1AF20465C21E}"/>
              </a:ext>
            </a:extLst>
          </p:cNvPr>
          <p:cNvGraphicFramePr>
            <a:graphicFrameLocks noGrp="1"/>
          </p:cNvGraphicFramePr>
          <p:nvPr/>
        </p:nvGraphicFramePr>
        <p:xfrm>
          <a:off x="1378659" y="4205305"/>
          <a:ext cx="9895889" cy="1755231"/>
        </p:xfrm>
        <a:graphic>
          <a:graphicData uri="http://schemas.openxmlformats.org/drawingml/2006/table">
            <a:tbl>
              <a:tblPr>
                <a:tableStyleId>{5C22544A-7EE6-4342-B048-85BDC9FD1C3A}</a:tableStyleId>
              </a:tblPr>
              <a:tblGrid>
                <a:gridCol w="3809179">
                  <a:extLst>
                    <a:ext uri="{9D8B030D-6E8A-4147-A177-3AD203B41FA5}">
                      <a16:colId xmlns:a16="http://schemas.microsoft.com/office/drawing/2014/main" val="1177559389"/>
                    </a:ext>
                  </a:extLst>
                </a:gridCol>
                <a:gridCol w="2028500">
                  <a:extLst>
                    <a:ext uri="{9D8B030D-6E8A-4147-A177-3AD203B41FA5}">
                      <a16:colId xmlns:a16="http://schemas.microsoft.com/office/drawing/2014/main" val="926929944"/>
                    </a:ext>
                  </a:extLst>
                </a:gridCol>
                <a:gridCol w="2029710">
                  <a:extLst>
                    <a:ext uri="{9D8B030D-6E8A-4147-A177-3AD203B41FA5}">
                      <a16:colId xmlns:a16="http://schemas.microsoft.com/office/drawing/2014/main" val="3684939986"/>
                    </a:ext>
                  </a:extLst>
                </a:gridCol>
                <a:gridCol w="2028500">
                  <a:extLst>
                    <a:ext uri="{9D8B030D-6E8A-4147-A177-3AD203B41FA5}">
                      <a16:colId xmlns:a16="http://schemas.microsoft.com/office/drawing/2014/main" val="4260162309"/>
                    </a:ext>
                  </a:extLst>
                </a:gridCol>
              </a:tblGrid>
              <a:tr h="490275">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Variables</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solidFill>
                      <a:schemeClr val="bg1">
                        <a:lumMod val="75000"/>
                      </a:schemeClr>
                    </a:solidFill>
                  </a:tcPr>
                </a:tc>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Model 1</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solidFill>
                      <a:schemeClr val="bg1">
                        <a:lumMod val="75000"/>
                      </a:schemeClr>
                    </a:solidFill>
                  </a:tcPr>
                </a:tc>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Model 2</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solidFill>
                      <a:schemeClr val="bg1">
                        <a:lumMod val="75000"/>
                      </a:schemeClr>
                    </a:solidFill>
                  </a:tcPr>
                </a:tc>
                <a:tc>
                  <a:txBody>
                    <a:bodyPr/>
                    <a:lstStyle/>
                    <a:p>
                      <a:pPr marL="0" marR="0" algn="ctr">
                        <a:spcBef>
                          <a:spcPts val="0"/>
                        </a:spcBef>
                        <a:spcAft>
                          <a:spcPts val="0"/>
                        </a:spcAft>
                      </a:pPr>
                      <a:r>
                        <a:rPr lang="en-US" sz="1800" b="1" dirty="0">
                          <a:effectLst/>
                          <a:latin typeface="Arial" panose="020B0604020202020204" pitchFamily="34" charset="0"/>
                          <a:cs typeface="Arial" panose="020B0604020202020204" pitchFamily="34" charset="0"/>
                        </a:rPr>
                        <a:t>Model 3</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solidFill>
                      <a:schemeClr val="bg1">
                        <a:lumMod val="75000"/>
                      </a:schemeClr>
                    </a:solidFill>
                  </a:tcPr>
                </a:tc>
                <a:extLst>
                  <a:ext uri="{0D108BD9-81ED-4DB2-BD59-A6C34878D82A}">
                    <a16:rowId xmlns:a16="http://schemas.microsoft.com/office/drawing/2014/main" val="808234056"/>
                  </a:ext>
                </a:extLst>
              </a:tr>
              <a:tr h="311674">
                <a:tc>
                  <a:txBody>
                    <a:bodyPr/>
                    <a:lstStyle/>
                    <a:p>
                      <a:pPr marL="0" marR="0" algn="l">
                        <a:spcBef>
                          <a:spcPts val="0"/>
                        </a:spcBef>
                        <a:spcAft>
                          <a:spcPts val="0"/>
                        </a:spcAft>
                      </a:pPr>
                      <a:r>
                        <a:rPr lang="en-US" sz="1800" b="1" dirty="0">
                          <a:effectLst/>
                          <a:latin typeface="Arial" panose="020B0604020202020204" pitchFamily="34" charset="0"/>
                          <a:cs typeface="Arial" panose="020B0604020202020204" pitchFamily="34" charset="0"/>
                        </a:rPr>
                        <a:t>Incumbent (vs. Challenger) (H1)</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0.052***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extLst>
                  <a:ext uri="{0D108BD9-81ED-4DB2-BD59-A6C34878D82A}">
                    <a16:rowId xmlns:a16="http://schemas.microsoft.com/office/drawing/2014/main" val="821086001"/>
                  </a:ext>
                </a:extLst>
              </a:tr>
              <a:tr h="320804">
                <a:tc>
                  <a:txBody>
                    <a:bodyPr/>
                    <a:lstStyle/>
                    <a:p>
                      <a:pPr marL="0" marR="0" algn="l">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(0.015)</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extLst>
                  <a:ext uri="{0D108BD9-81ED-4DB2-BD59-A6C34878D82A}">
                    <a16:rowId xmlns:a16="http://schemas.microsoft.com/office/drawing/2014/main" val="3451268804"/>
                  </a:ext>
                </a:extLst>
              </a:tr>
              <a:tr h="311674">
                <a:tc>
                  <a:txBody>
                    <a:bodyPr/>
                    <a:lstStyle/>
                    <a:p>
                      <a:pPr marL="0" marR="0" algn="l">
                        <a:spcBef>
                          <a:spcPts val="0"/>
                        </a:spcBef>
                        <a:spcAft>
                          <a:spcPts val="0"/>
                        </a:spcAft>
                      </a:pPr>
                      <a:r>
                        <a:rPr lang="en-US" sz="1800" b="1" dirty="0">
                          <a:effectLst/>
                          <a:latin typeface="Arial" panose="020B0604020202020204" pitchFamily="34" charset="0"/>
                          <a:cs typeface="Arial" panose="020B0604020202020204" pitchFamily="34" charset="0"/>
                        </a:rPr>
                        <a:t>Mainstreaming (H2)</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0.268***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extLst>
                  <a:ext uri="{0D108BD9-81ED-4DB2-BD59-A6C34878D82A}">
                    <a16:rowId xmlns:a16="http://schemas.microsoft.com/office/drawing/2014/main" val="2804521197"/>
                  </a:ext>
                </a:extLst>
              </a:tr>
              <a:tr h="320804">
                <a:tc>
                  <a:txBody>
                    <a:bodyPr/>
                    <a:lstStyle/>
                    <a:p>
                      <a:pPr marL="0" marR="0" algn="l">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(0.054)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46903" marR="46903" marT="0" marB="0" anchor="ctr">
                    <a:noFill/>
                  </a:tcPr>
                </a:tc>
                <a:extLst>
                  <a:ext uri="{0D108BD9-81ED-4DB2-BD59-A6C34878D82A}">
                    <a16:rowId xmlns:a16="http://schemas.microsoft.com/office/drawing/2014/main" val="2174683502"/>
                  </a:ext>
                </a:extLst>
              </a:tr>
            </a:tbl>
          </a:graphicData>
        </a:graphic>
      </p:graphicFrame>
      <p:sp>
        <p:nvSpPr>
          <p:cNvPr id="6" name="Rectangle 5">
            <a:extLst>
              <a:ext uri="{FF2B5EF4-FFF2-40B4-BE49-F238E27FC236}">
                <a16:creationId xmlns:a16="http://schemas.microsoft.com/office/drawing/2014/main" id="{53FBAEE4-D401-3C4A-BBDE-17789A95F252}"/>
              </a:ext>
            </a:extLst>
          </p:cNvPr>
          <p:cNvSpPr/>
          <p:nvPr/>
        </p:nvSpPr>
        <p:spPr>
          <a:xfrm>
            <a:off x="7213600" y="4694351"/>
            <a:ext cx="2008094" cy="64545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FD701ED-9BA1-6042-ABE5-F39753DB5D38}"/>
              </a:ext>
            </a:extLst>
          </p:cNvPr>
          <p:cNvSpPr/>
          <p:nvPr/>
        </p:nvSpPr>
        <p:spPr>
          <a:xfrm>
            <a:off x="9226145" y="5321881"/>
            <a:ext cx="2008094" cy="64545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3926CE7-7753-52F0-F0B2-4E68222EDEDB}"/>
              </a:ext>
            </a:extLst>
          </p:cNvPr>
          <p:cNvSpPr txBox="1"/>
          <p:nvPr/>
        </p:nvSpPr>
        <p:spPr>
          <a:xfrm>
            <a:off x="1065629" y="1316844"/>
            <a:ext cx="10315962" cy="2385140"/>
          </a:xfrm>
          <a:prstGeom prst="rect">
            <a:avLst/>
          </a:prstGeom>
          <a:noFill/>
        </p:spPr>
        <p:txBody>
          <a:bodyPr wrap="square" rtlCol="0">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DV: “Sin” stocks</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Hypotheses</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H1: Incumbents are more likely to invest in sin stocks compared to challengers.</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H2: With mainstreaming, social investors—both challengers and incumbents—are more likely to invest in sin stocks.</a:t>
            </a:r>
          </a:p>
        </p:txBody>
      </p:sp>
    </p:spTree>
    <p:extLst>
      <p:ext uri="{BB962C8B-B14F-4D97-AF65-F5344CB8AC3E}">
        <p14:creationId xmlns:p14="http://schemas.microsoft.com/office/powerpoint/2010/main" val="28195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0C5638-A4BD-D5CF-453C-9AFC43A837DF}"/>
              </a:ext>
            </a:extLst>
          </p:cNvPr>
          <p:cNvSpPr txBox="1">
            <a:spLocks/>
          </p:cNvSpPr>
          <p:nvPr/>
        </p:nvSpPr>
        <p:spPr>
          <a:xfrm>
            <a:off x="957141" y="478397"/>
            <a:ext cx="10553541" cy="58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ko-KR" sz="3200" b="1" i="0" u="none" strike="noStrike" kern="1200" cap="none" spc="0" normalizeH="0" baseline="0" noProof="0" dirty="0">
                <a:ln>
                  <a:noFill/>
                </a:ln>
                <a:solidFill>
                  <a:srgbClr val="04463A"/>
                </a:solidFill>
                <a:effectLst>
                  <a:outerShdw blurRad="50800" dist="38100" dir="2700000" algn="tl"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DISCUSSIONS AND IMPLICATIONS</a:t>
            </a:r>
            <a:endParaRPr kumimoji="0" lang="ko-KR" altLang="en-US" sz="3200" b="1" i="0" u="none" strike="noStrike" kern="1200" cap="none" spc="0" normalizeH="0" baseline="0" noProof="0" dirty="0">
              <a:ln>
                <a:noFill/>
              </a:ln>
              <a:solidFill>
                <a:srgbClr val="04463A"/>
              </a:solidFill>
              <a:effectLst>
                <a:outerShdw blurRad="50800" dist="38100" dir="2700000" algn="tl" rotWithShape="0">
                  <a:prstClr val="black">
                    <a:alpha val="40000"/>
                  </a:prstClr>
                </a:outerShdw>
              </a:effectLst>
              <a:uLnTx/>
              <a:uFillTx/>
              <a:latin typeface="Verdana" panose="020B0604030504040204" pitchFamily="34" charset="0"/>
              <a:ea typeface="Tahoma" charset="0"/>
              <a:cs typeface="Verdana" panose="020B0604030504040204" pitchFamily="34" charset="0"/>
            </a:endParaRPr>
          </a:p>
        </p:txBody>
      </p:sp>
      <p:sp>
        <p:nvSpPr>
          <p:cNvPr id="7" name="TextBox 6">
            <a:extLst>
              <a:ext uri="{FF2B5EF4-FFF2-40B4-BE49-F238E27FC236}">
                <a16:creationId xmlns:a16="http://schemas.microsoft.com/office/drawing/2014/main" id="{057E544C-08DB-C5A6-0F03-F027A2D9F174}"/>
              </a:ext>
            </a:extLst>
          </p:cNvPr>
          <p:cNvSpPr txBox="1"/>
          <p:nvPr/>
        </p:nvSpPr>
        <p:spPr>
          <a:xfrm>
            <a:off x="1065629" y="1316844"/>
            <a:ext cx="10315962" cy="2385140"/>
          </a:xfrm>
          <a:prstGeom prst="rect">
            <a:avLst/>
          </a:prstGeom>
          <a:noFill/>
        </p:spPr>
        <p:txBody>
          <a:bodyPr wrap="square" rtlCol="0">
            <a:spAutoFit/>
          </a:bodyPr>
          <a:lstStyle/>
          <a:p>
            <a:pPr marL="342900" marR="0" lvl="0" indent="-34290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Social investment ≒ Conventional investment</a:t>
            </a:r>
          </a:p>
          <a:p>
            <a:pPr marL="342900" marR="0" lvl="0" indent="-342900" algn="just"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Challenges with Market-based approaches</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Power and politics inherent in market-based approaches</a:t>
            </a:r>
          </a:p>
          <a:p>
            <a:pPr marL="800100" marR="0" lvl="1" indent="-342900" algn="just"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Market-based approaches susceptible to dilution and co-potation</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Wingdings" pitchFamily="2"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Unintended consequences of the business case</a:t>
            </a:r>
          </a:p>
          <a:p>
            <a:pPr marL="800100" marR="0" lvl="1"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Potential manipulation, cooptation, and assimilation</a:t>
            </a:r>
          </a:p>
        </p:txBody>
      </p:sp>
      <p:sp>
        <p:nvSpPr>
          <p:cNvPr id="8" name="Rectangle 7">
            <a:extLst>
              <a:ext uri="{FF2B5EF4-FFF2-40B4-BE49-F238E27FC236}">
                <a16:creationId xmlns:a16="http://schemas.microsoft.com/office/drawing/2014/main" id="{7C680352-3E71-6D26-8DCD-FA400B1EB982}"/>
              </a:ext>
            </a:extLst>
          </p:cNvPr>
          <p:cNvSpPr/>
          <p:nvPr/>
        </p:nvSpPr>
        <p:spPr>
          <a:xfrm>
            <a:off x="398384" y="-3360"/>
            <a:ext cx="93233" cy="6861360"/>
          </a:xfrm>
          <a:prstGeom prst="rect">
            <a:avLst/>
          </a:prstGeom>
          <a:solidFill>
            <a:srgbClr val="C5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
        <p:nvSpPr>
          <p:cNvPr id="9" name="Rectangle 8">
            <a:extLst>
              <a:ext uri="{FF2B5EF4-FFF2-40B4-BE49-F238E27FC236}">
                <a16:creationId xmlns:a16="http://schemas.microsoft.com/office/drawing/2014/main" id="{9BD7D6A9-9849-09B3-E892-B8289044AB26}"/>
              </a:ext>
            </a:extLst>
          </p:cNvPr>
          <p:cNvSpPr/>
          <p:nvPr/>
        </p:nvSpPr>
        <p:spPr>
          <a:xfrm>
            <a:off x="9" y="-3360"/>
            <a:ext cx="398374" cy="6861360"/>
          </a:xfrm>
          <a:prstGeom prst="rect">
            <a:avLst/>
          </a:prstGeom>
          <a:solidFill>
            <a:srgbClr val="04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Verdana" panose="020B0604030504040204" pitchFamily="34" charset="0"/>
              <a:ea typeface="맑은 고딕" panose="020B0503020000020004" pitchFamily="34" charset="-127"/>
              <a:cs typeface="Verdana" panose="020B0604030504040204" pitchFamily="34" charset="0"/>
            </a:endParaRPr>
          </a:p>
        </p:txBody>
      </p:sp>
    </p:spTree>
    <p:extLst>
      <p:ext uri="{BB962C8B-B14F-4D97-AF65-F5344CB8AC3E}">
        <p14:creationId xmlns:p14="http://schemas.microsoft.com/office/powerpoint/2010/main" val="3527290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709F-8263-8BE8-EA93-BDA2A7109D7D}"/>
              </a:ext>
            </a:extLst>
          </p:cNvPr>
          <p:cNvSpPr>
            <a:spLocks noGrp="1"/>
          </p:cNvSpPr>
          <p:nvPr>
            <p:ph type="title"/>
          </p:nvPr>
        </p:nvSpPr>
        <p:spPr/>
        <p:txBody>
          <a:bodyPr/>
          <a:lstStyle/>
          <a:p>
            <a:r>
              <a:rPr lang="en-US" dirty="0"/>
              <a:t>And the winner is…..</a:t>
            </a:r>
          </a:p>
        </p:txBody>
      </p:sp>
      <p:pic>
        <p:nvPicPr>
          <p:cNvPr id="6" name="Content Placeholder 5" descr="People holding and beating wood drumsticks on row of drums">
            <a:extLst>
              <a:ext uri="{FF2B5EF4-FFF2-40B4-BE49-F238E27FC236}">
                <a16:creationId xmlns:a16="http://schemas.microsoft.com/office/drawing/2014/main" id="{27EB756A-CA34-104B-0C1B-EA5DC42E74BB}"/>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B1C2E442-4E13-F410-D492-27A05B53072E}"/>
              </a:ext>
            </a:extLst>
          </p:cNvPr>
          <p:cNvSpPr>
            <a:spLocks noGrp="1"/>
          </p:cNvSpPr>
          <p:nvPr>
            <p:ph type="sldNum" sz="quarter" idx="12"/>
          </p:nvPr>
        </p:nvSpPr>
        <p:spPr/>
        <p:txBody>
          <a:bodyPr/>
          <a:lstStyle/>
          <a:p>
            <a:fld id="{28436474-C7A5-464E-AFE3-841AD682B6F9}" type="slidenum">
              <a:rPr lang="ko-KR" altLang="en-US" smtClean="0"/>
              <a:t>52</a:t>
            </a:fld>
            <a:endParaRPr lang="ko-KR" altLang="en-US"/>
          </a:p>
        </p:txBody>
      </p:sp>
    </p:spTree>
    <p:extLst>
      <p:ext uri="{BB962C8B-B14F-4D97-AF65-F5344CB8AC3E}">
        <p14:creationId xmlns:p14="http://schemas.microsoft.com/office/powerpoint/2010/main" val="3254339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William C Frederick SIM Doctoral Dissertation Award</a:t>
            </a:r>
          </a:p>
        </p:txBody>
      </p:sp>
      <p:sp>
        <p:nvSpPr>
          <p:cNvPr id="3" name="Content Placeholder 2"/>
          <p:cNvSpPr>
            <a:spLocks noGrp="1"/>
          </p:cNvSpPr>
          <p:nvPr>
            <p:ph idx="1"/>
          </p:nvPr>
        </p:nvSpPr>
        <p:spPr>
          <a:xfrm>
            <a:off x="924559" y="1673375"/>
            <a:ext cx="6908801" cy="4534385"/>
          </a:xfrm>
        </p:spPr>
        <p:txBody>
          <a:bodyPr>
            <a:normAutofit/>
          </a:bodyPr>
          <a:lstStyle/>
          <a:p>
            <a:pPr marL="0" indent="0">
              <a:buNone/>
            </a:pPr>
            <a:endParaRPr lang="en-US" sz="3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Leandro </a:t>
            </a:r>
            <a:r>
              <a:rPr lang="en-US" b="1" dirty="0" err="1">
                <a:latin typeface="Times New Roman" panose="02020603050405020304" pitchFamily="18" charset="0"/>
                <a:cs typeface="Times New Roman" panose="02020603050405020304" pitchFamily="18" charset="0"/>
              </a:rPr>
              <a:t>Nardi</a:t>
            </a:r>
            <a:endParaRPr lang="en-US" b="1" dirty="0">
              <a:latin typeface="Times New Roman" panose="02020603050405020304" pitchFamily="18" charset="0"/>
              <a:cs typeface="Times New Roman" panose="02020603050405020304" pitchFamily="18" charset="0"/>
            </a:endParaRPr>
          </a:p>
          <a:p>
            <a:pPr marL="457200" lvl="1" indent="0">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“The rise of impact-oriented strategies: Value creation and socio-environmental firm level goals”</a:t>
            </a:r>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5B595222-779E-B91E-2A07-84850CD9B488}"/>
              </a:ext>
            </a:extLst>
          </p:cNvPr>
          <p:cNvPicPr>
            <a:picLocks noChangeAspect="1"/>
          </p:cNvPicPr>
          <p:nvPr/>
        </p:nvPicPr>
        <p:blipFill>
          <a:blip r:embed="rId2"/>
          <a:stretch>
            <a:fillRect/>
          </a:stretch>
        </p:blipFill>
        <p:spPr>
          <a:xfrm>
            <a:off x="8569007" y="2389822"/>
            <a:ext cx="2409825" cy="1895475"/>
          </a:xfrm>
          <a:prstGeom prst="rect">
            <a:avLst/>
          </a:prstGeom>
        </p:spPr>
      </p:pic>
    </p:spTree>
    <p:extLst>
      <p:ext uri="{BB962C8B-B14F-4D97-AF65-F5344CB8AC3E}">
        <p14:creationId xmlns:p14="http://schemas.microsoft.com/office/powerpoint/2010/main" val="2391266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a:bodyPr>
          <a:lstStyle/>
          <a:p>
            <a:pPr algn="ctr"/>
            <a:r>
              <a:rPr lang="en-US" b="1" dirty="0">
                <a:latin typeface="Times New Roman" panose="02020603050405020304" pitchFamily="18" charset="0"/>
                <a:cs typeface="Times New Roman" panose="02020603050405020304" pitchFamily="18" charset="0"/>
              </a:rPr>
              <a:t>2022 SIM Best Paper Award Finalists</a:t>
            </a:r>
          </a:p>
        </p:txBody>
      </p:sp>
      <p:sp>
        <p:nvSpPr>
          <p:cNvPr id="3" name="Content Placeholder 2"/>
          <p:cNvSpPr>
            <a:spLocks noGrp="1"/>
          </p:cNvSpPr>
          <p:nvPr>
            <p:ph idx="1"/>
          </p:nvPr>
        </p:nvSpPr>
        <p:spPr>
          <a:xfrm>
            <a:off x="856807" y="1673375"/>
            <a:ext cx="10478386" cy="4534385"/>
          </a:xfrm>
        </p:spPr>
        <p:txBody>
          <a:bodyPr>
            <a:normAutofit lnSpcReduction="10000"/>
          </a:bodyPr>
          <a:lstStyle/>
          <a:p>
            <a:pPr marL="0" indent="0">
              <a:buNone/>
            </a:pPr>
            <a:r>
              <a:rPr lang="en-AU" sz="3000" i="1" dirty="0">
                <a:latin typeface="Times New Roman" panose="02020603050405020304" pitchFamily="18" charset="0"/>
                <a:cs typeface="Times New Roman" panose="02020603050405020304" pitchFamily="18" charset="0"/>
              </a:rPr>
              <a:t>Michael </a:t>
            </a:r>
            <a:r>
              <a:rPr lang="en-AU" sz="3000" i="1" dirty="0" err="1">
                <a:latin typeface="Times New Roman" panose="02020603050405020304" pitchFamily="18" charset="0"/>
                <a:cs typeface="Times New Roman" panose="02020603050405020304" pitchFamily="18" charset="0"/>
              </a:rPr>
              <a:t>Nalick</a:t>
            </a:r>
            <a:r>
              <a:rPr lang="en-AU" sz="3000" i="1" dirty="0">
                <a:latin typeface="Times New Roman" panose="02020603050405020304" pitchFamily="18" charset="0"/>
                <a:cs typeface="Times New Roman" panose="02020603050405020304" pitchFamily="18" charset="0"/>
              </a:rPr>
              <a:t> &amp; Andrew </a:t>
            </a:r>
            <a:r>
              <a:rPr lang="en-AU" sz="3000" i="1" dirty="0" err="1">
                <a:latin typeface="Times New Roman" panose="02020603050405020304" pitchFamily="18" charset="0"/>
                <a:cs typeface="Times New Roman" panose="02020603050405020304" pitchFamily="18" charset="0"/>
              </a:rPr>
              <a:t>Schnackenberg</a:t>
            </a:r>
            <a:endParaRPr lang="en-AU" sz="3000" i="1" dirty="0">
              <a:latin typeface="Times New Roman" panose="02020603050405020304" pitchFamily="18" charset="0"/>
              <a:cs typeface="Times New Roman" panose="02020603050405020304" pitchFamily="18" charset="0"/>
            </a:endParaRPr>
          </a:p>
          <a:p>
            <a:pPr marL="457200" lvl="1" indent="0">
              <a:buNone/>
            </a:pPr>
            <a:r>
              <a:rPr lang="en-AU" sz="2600" dirty="0">
                <a:latin typeface="Times New Roman" panose="02020603050405020304" pitchFamily="18" charset="0"/>
                <a:cs typeface="Times New Roman" panose="02020603050405020304" pitchFamily="18" charset="0"/>
              </a:rPr>
              <a:t>“Creating organizational folk devils: The influence of moral panic on misconduct and </a:t>
            </a:r>
            <a:r>
              <a:rPr lang="en-AU" sz="2600" dirty="0" err="1">
                <a:latin typeface="Times New Roman" panose="02020603050405020304" pitchFamily="18" charset="0"/>
                <a:cs typeface="Times New Roman" panose="02020603050405020304" pitchFamily="18" charset="0"/>
              </a:rPr>
              <a:t>spillover</a:t>
            </a:r>
            <a:r>
              <a:rPr lang="en-AU"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marL="0" lvl="0" indent="0">
              <a:buNone/>
            </a:pPr>
            <a:endParaRPr lang="en-US" i="1" dirty="0">
              <a:latin typeface="Times New Roman" panose="02020603050405020304" pitchFamily="18" charset="0"/>
              <a:cs typeface="Times New Roman" panose="02020603050405020304" pitchFamily="18" charset="0"/>
            </a:endParaRPr>
          </a:p>
          <a:p>
            <a:pPr marL="0" lvl="0" indent="0">
              <a:buNone/>
            </a:pPr>
            <a:r>
              <a:rPr lang="en-US" i="1" dirty="0">
                <a:latin typeface="Times New Roman" panose="02020603050405020304" pitchFamily="18" charset="0"/>
                <a:cs typeface="Times New Roman" panose="02020603050405020304" pitchFamily="18" charset="0"/>
              </a:rPr>
              <a:t>Maria Paola </a:t>
            </a:r>
            <a:r>
              <a:rPr lang="en-US" i="1" dirty="0" err="1">
                <a:latin typeface="Times New Roman" panose="02020603050405020304" pitchFamily="18" charset="0"/>
                <a:cs typeface="Times New Roman" panose="02020603050405020304" pitchFamily="18" charset="0"/>
              </a:rPr>
              <a:t>Ometto</a:t>
            </a:r>
            <a:r>
              <a:rPr lang="en-US" i="1" dirty="0">
                <a:latin typeface="Times New Roman" panose="02020603050405020304" pitchFamily="18" charset="0"/>
                <a:cs typeface="Times New Roman" panose="02020603050405020304" pitchFamily="18" charset="0"/>
              </a:rPr>
              <a:t> &amp; Carly </a:t>
            </a:r>
            <a:r>
              <a:rPr lang="en-US" i="1" dirty="0" err="1">
                <a:latin typeface="Times New Roman" panose="02020603050405020304" pitchFamily="18" charset="0"/>
                <a:cs typeface="Times New Roman" panose="02020603050405020304" pitchFamily="18" charset="0"/>
              </a:rPr>
              <a:t>Offidani</a:t>
            </a:r>
            <a:r>
              <a:rPr lang="en-US" i="1" dirty="0">
                <a:latin typeface="Times New Roman" panose="02020603050405020304" pitchFamily="18" charset="0"/>
                <a:cs typeface="Times New Roman" panose="02020603050405020304" pitchFamily="18" charset="0"/>
              </a:rPr>
              <a:t>-Bertrand</a:t>
            </a:r>
          </a:p>
          <a:p>
            <a:pPr marL="627063" lvl="0" indent="0">
              <a:buNone/>
            </a:pPr>
            <a:r>
              <a:rPr lang="en-US" sz="2400" dirty="0">
                <a:latin typeface="Times New Roman" panose="02020603050405020304" pitchFamily="18" charset="0"/>
                <a:cs typeface="Times New Roman" panose="02020603050405020304" pitchFamily="18" charset="0"/>
              </a:rPr>
              <a:t>“Camouflaging and leveraging race: How entrepreneurs deal with racial issues”</a:t>
            </a:r>
          </a:p>
          <a:p>
            <a:pPr marL="0" indent="0">
              <a:buNone/>
            </a:pP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Adrian Gombert</a:t>
            </a:r>
          </a:p>
          <a:p>
            <a:pPr marL="574675" indent="0">
              <a:buNone/>
            </a:pPr>
            <a:r>
              <a:rPr lang="en-US" sz="2400" dirty="0">
                <a:latin typeface="Times New Roman" panose="02020603050405020304" pitchFamily="18" charset="0"/>
                <a:cs typeface="Times New Roman" panose="02020603050405020304" pitchFamily="18" charset="0"/>
              </a:rPr>
              <a:t>“Deliberation without romance (nor cynicism): The role of corporations in deliberative democracy”</a:t>
            </a:r>
          </a:p>
          <a:p>
            <a:pPr marL="0" indent="0">
              <a:buNone/>
            </a:pPr>
            <a:endParaRPr lang="en-US" sz="3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a:spcAft>
                <a:spcPts val="600"/>
              </a:spcAft>
            </a:pP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190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709F-8263-8BE8-EA93-BDA2A7109D7D}"/>
              </a:ext>
            </a:extLst>
          </p:cNvPr>
          <p:cNvSpPr>
            <a:spLocks noGrp="1"/>
          </p:cNvSpPr>
          <p:nvPr>
            <p:ph type="title"/>
          </p:nvPr>
        </p:nvSpPr>
        <p:spPr/>
        <p:txBody>
          <a:bodyPr/>
          <a:lstStyle/>
          <a:p>
            <a:r>
              <a:rPr lang="en-US" dirty="0"/>
              <a:t>And the winner is…..</a:t>
            </a:r>
          </a:p>
        </p:txBody>
      </p:sp>
      <p:pic>
        <p:nvPicPr>
          <p:cNvPr id="6" name="Content Placeholder 5" descr="People holding and beating wood drumsticks on row of drums">
            <a:extLst>
              <a:ext uri="{FF2B5EF4-FFF2-40B4-BE49-F238E27FC236}">
                <a16:creationId xmlns:a16="http://schemas.microsoft.com/office/drawing/2014/main" id="{27EB756A-CA34-104B-0C1B-EA5DC42E74BB}"/>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B1C2E442-4E13-F410-D492-27A05B53072E}"/>
              </a:ext>
            </a:extLst>
          </p:cNvPr>
          <p:cNvSpPr>
            <a:spLocks noGrp="1"/>
          </p:cNvSpPr>
          <p:nvPr>
            <p:ph type="sldNum" sz="quarter" idx="12"/>
          </p:nvPr>
        </p:nvSpPr>
        <p:spPr/>
        <p:txBody>
          <a:bodyPr/>
          <a:lstStyle/>
          <a:p>
            <a:fld id="{28436474-C7A5-464E-AFE3-841AD682B6F9}" type="slidenum">
              <a:rPr lang="ko-KR" altLang="en-US" smtClean="0"/>
              <a:t>55</a:t>
            </a:fld>
            <a:endParaRPr lang="ko-KR" altLang="en-US"/>
          </a:p>
        </p:txBody>
      </p:sp>
    </p:spTree>
    <p:extLst>
      <p:ext uri="{BB962C8B-B14F-4D97-AF65-F5344CB8AC3E}">
        <p14:creationId xmlns:p14="http://schemas.microsoft.com/office/powerpoint/2010/main" val="1343349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a:bodyPr>
          <a:lstStyle/>
          <a:p>
            <a:pPr algn="ctr"/>
            <a:r>
              <a:rPr lang="en-US" b="1" dirty="0">
                <a:latin typeface="Times New Roman" panose="02020603050405020304" pitchFamily="18" charset="0"/>
                <a:cs typeface="Times New Roman" panose="02020603050405020304" pitchFamily="18" charset="0"/>
              </a:rPr>
              <a:t>SIM Division Best Paper Award</a:t>
            </a:r>
          </a:p>
        </p:txBody>
      </p:sp>
      <p:sp>
        <p:nvSpPr>
          <p:cNvPr id="3" name="Content Placeholder 2"/>
          <p:cNvSpPr>
            <a:spLocks noGrp="1"/>
          </p:cNvSpPr>
          <p:nvPr>
            <p:ph idx="1"/>
          </p:nvPr>
        </p:nvSpPr>
        <p:spPr>
          <a:xfrm>
            <a:off x="924559" y="1673375"/>
            <a:ext cx="6908801" cy="4534385"/>
          </a:xfrm>
        </p:spPr>
        <p:txBody>
          <a:bodyPr>
            <a:normAutofit/>
          </a:bodyPr>
          <a:lstStyle/>
          <a:p>
            <a:pPr marL="0" indent="0">
              <a:buNone/>
            </a:pPr>
            <a:endParaRPr lang="en-US" sz="3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Adrian Gombert</a:t>
            </a:r>
          </a:p>
          <a:p>
            <a:pPr marL="457200" lvl="1" indent="0">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Deliberation without romance (nor cynicism). The role of corporations in deliberative democracy</a:t>
            </a:r>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5B595222-779E-B91E-2A07-84850CD9B488}"/>
              </a:ext>
            </a:extLst>
          </p:cNvPr>
          <p:cNvPicPr>
            <a:picLocks noChangeAspect="1"/>
          </p:cNvPicPr>
          <p:nvPr/>
        </p:nvPicPr>
        <p:blipFill>
          <a:blip r:embed="rId2"/>
          <a:stretch>
            <a:fillRect/>
          </a:stretch>
        </p:blipFill>
        <p:spPr>
          <a:xfrm>
            <a:off x="8569007" y="2389822"/>
            <a:ext cx="2409825" cy="1895475"/>
          </a:xfrm>
          <a:prstGeom prst="rect">
            <a:avLst/>
          </a:prstGeom>
        </p:spPr>
      </p:pic>
    </p:spTree>
    <p:extLst>
      <p:ext uri="{BB962C8B-B14F-4D97-AF65-F5344CB8AC3E}">
        <p14:creationId xmlns:p14="http://schemas.microsoft.com/office/powerpoint/2010/main" val="3310261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635-007A-B54E-BF24-0221256DD4FC}"/>
              </a:ext>
            </a:extLst>
          </p:cNvPr>
          <p:cNvSpPr>
            <a:spLocks noGrp="1"/>
          </p:cNvSpPr>
          <p:nvPr>
            <p:ph type="ctrTitle"/>
          </p:nvPr>
        </p:nvSpPr>
        <p:spPr>
          <a:xfrm>
            <a:off x="241738" y="282102"/>
            <a:ext cx="11950262" cy="821820"/>
          </a:xfrm>
        </p:spPr>
        <p:txBody>
          <a:bodyPr>
            <a:normAutofit/>
          </a:bodyPr>
          <a:lstStyle/>
          <a:p>
            <a:r>
              <a:rPr lang="en-US" sz="4400" b="1" dirty="0">
                <a:latin typeface="Times New Roman" panose="02020603050405020304" pitchFamily="18" charset="0"/>
                <a:cs typeface="Times New Roman" panose="02020603050405020304" pitchFamily="18" charset="0"/>
              </a:rPr>
              <a:t>2022 SIM Best Student Paper Award Finalists</a:t>
            </a:r>
          </a:p>
        </p:txBody>
      </p:sp>
      <p:sp>
        <p:nvSpPr>
          <p:cNvPr id="3" name="Subtitle 2">
            <a:extLst>
              <a:ext uri="{FF2B5EF4-FFF2-40B4-BE49-F238E27FC236}">
                <a16:creationId xmlns:a16="http://schemas.microsoft.com/office/drawing/2014/main" id="{2CA17B57-5E56-E442-AE40-AA9CCD491150}"/>
              </a:ext>
            </a:extLst>
          </p:cNvPr>
          <p:cNvSpPr>
            <a:spLocks noGrp="1"/>
          </p:cNvSpPr>
          <p:nvPr>
            <p:ph type="subTitle" idx="1"/>
          </p:nvPr>
        </p:nvSpPr>
        <p:spPr>
          <a:xfrm>
            <a:off x="680482" y="2041882"/>
            <a:ext cx="10597303" cy="3111795"/>
          </a:xfrm>
        </p:spPr>
        <p:txBody>
          <a:bodyPr>
            <a:normAutofit/>
          </a:bodyPr>
          <a:lstStyle/>
          <a:p>
            <a:pPr lvl="0" algn="l"/>
            <a:r>
              <a:rPr lang="en-US" sz="2800" i="1" dirty="0">
                <a:latin typeface="Times New Roman" panose="02020603050405020304" pitchFamily="18" charset="0"/>
                <a:cs typeface="Times New Roman" panose="02020603050405020304" pitchFamily="18" charset="0"/>
              </a:rPr>
              <a:t>Lambert Zixin Li &amp; Sarah Soule</a:t>
            </a:r>
          </a:p>
          <a:p>
            <a:pPr marL="457200" lvl="0" algn="l"/>
            <a:r>
              <a:rPr lang="en-US" dirty="0">
                <a:latin typeface="Times New Roman" panose="02020603050405020304" pitchFamily="18" charset="0"/>
                <a:cs typeface="Times New Roman" panose="02020603050405020304" pitchFamily="18" charset="0"/>
              </a:rPr>
              <a:t>“Corporate Activism and organizational authenticity”</a:t>
            </a:r>
          </a:p>
          <a:p>
            <a:pPr algn="l"/>
            <a:endParaRPr lang="en-US" sz="2800" i="1" dirty="0">
              <a:latin typeface="Times New Roman" panose="02020603050405020304" pitchFamily="18" charset="0"/>
              <a:cs typeface="Times New Roman" panose="02020603050405020304" pitchFamily="18" charset="0"/>
            </a:endParaRPr>
          </a:p>
          <a:p>
            <a:pPr algn="l"/>
            <a:r>
              <a:rPr lang="en-US" sz="2800" i="1" dirty="0">
                <a:latin typeface="Times New Roman" panose="02020603050405020304" pitchFamily="18" charset="0"/>
                <a:cs typeface="Times New Roman" panose="02020603050405020304" pitchFamily="18" charset="0"/>
              </a:rPr>
              <a:t>Marcelo De La Cruz and Jelena </a:t>
            </a:r>
            <a:r>
              <a:rPr lang="en-US" sz="2800" i="1" dirty="0" err="1">
                <a:latin typeface="Times New Roman" panose="02020603050405020304" pitchFamily="18" charset="0"/>
                <a:cs typeface="Times New Roman" panose="02020603050405020304" pitchFamily="18" charset="0"/>
              </a:rPr>
              <a:t>Spanjol</a:t>
            </a:r>
            <a:endParaRPr lang="en-US" sz="2800" i="1" dirty="0">
              <a:latin typeface="Times New Roman" panose="02020603050405020304" pitchFamily="18" charset="0"/>
              <a:cs typeface="Times New Roman" panose="02020603050405020304" pitchFamily="18" charset="0"/>
            </a:endParaRPr>
          </a:p>
          <a:p>
            <a:pPr marL="457200" algn="l"/>
            <a:r>
              <a:rPr lang="en-US" dirty="0">
                <a:latin typeface="Times New Roman" panose="02020603050405020304" pitchFamily="18" charset="0"/>
                <a:cs typeface="Times New Roman" panose="02020603050405020304" pitchFamily="18" charset="0"/>
              </a:rPr>
              <a:t>“For profit firms’ contribution to society: A strategic orientation perspective”</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646413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709F-8263-8BE8-EA93-BDA2A7109D7D}"/>
              </a:ext>
            </a:extLst>
          </p:cNvPr>
          <p:cNvSpPr>
            <a:spLocks noGrp="1"/>
          </p:cNvSpPr>
          <p:nvPr>
            <p:ph type="title"/>
          </p:nvPr>
        </p:nvSpPr>
        <p:spPr/>
        <p:txBody>
          <a:bodyPr/>
          <a:lstStyle/>
          <a:p>
            <a:r>
              <a:rPr lang="en-US" dirty="0"/>
              <a:t>And the winner is…..</a:t>
            </a:r>
          </a:p>
        </p:txBody>
      </p:sp>
      <p:pic>
        <p:nvPicPr>
          <p:cNvPr id="6" name="Content Placeholder 5" descr="People holding and beating wood drumsticks on row of drums">
            <a:extLst>
              <a:ext uri="{FF2B5EF4-FFF2-40B4-BE49-F238E27FC236}">
                <a16:creationId xmlns:a16="http://schemas.microsoft.com/office/drawing/2014/main" id="{27EB756A-CA34-104B-0C1B-EA5DC42E74BB}"/>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B1C2E442-4E13-F410-D492-27A05B53072E}"/>
              </a:ext>
            </a:extLst>
          </p:cNvPr>
          <p:cNvSpPr>
            <a:spLocks noGrp="1"/>
          </p:cNvSpPr>
          <p:nvPr>
            <p:ph type="sldNum" sz="quarter" idx="12"/>
          </p:nvPr>
        </p:nvSpPr>
        <p:spPr/>
        <p:txBody>
          <a:bodyPr/>
          <a:lstStyle/>
          <a:p>
            <a:fld id="{28436474-C7A5-464E-AFE3-841AD682B6F9}" type="slidenum">
              <a:rPr lang="ko-KR" altLang="en-US" smtClean="0"/>
              <a:t>58</a:t>
            </a:fld>
            <a:endParaRPr lang="ko-KR" altLang="en-US"/>
          </a:p>
        </p:txBody>
      </p:sp>
    </p:spTree>
    <p:extLst>
      <p:ext uri="{BB962C8B-B14F-4D97-AF65-F5344CB8AC3E}">
        <p14:creationId xmlns:p14="http://schemas.microsoft.com/office/powerpoint/2010/main" val="748283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SIM Division Best Student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Paper Award</a:t>
            </a:r>
          </a:p>
        </p:txBody>
      </p:sp>
      <p:sp>
        <p:nvSpPr>
          <p:cNvPr id="3" name="Content Placeholder 2"/>
          <p:cNvSpPr>
            <a:spLocks noGrp="1"/>
          </p:cNvSpPr>
          <p:nvPr>
            <p:ph idx="1"/>
          </p:nvPr>
        </p:nvSpPr>
        <p:spPr>
          <a:xfrm>
            <a:off x="924559" y="1673375"/>
            <a:ext cx="6908801" cy="4534385"/>
          </a:xfrm>
        </p:spPr>
        <p:txBody>
          <a:bodyPr>
            <a:normAutofit/>
          </a:bodyPr>
          <a:lstStyle/>
          <a:p>
            <a:pPr marL="0" indent="0">
              <a:buNone/>
            </a:pPr>
            <a:endParaRPr lang="en-US" sz="3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Lambert Zixin Li</a:t>
            </a: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Sarah Soule</a:t>
            </a:r>
          </a:p>
          <a:p>
            <a:pPr marL="457200" lvl="1" indent="0">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Corporate activism and organizational authenticity</a:t>
            </a:r>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5B595222-779E-B91E-2A07-84850CD9B488}"/>
              </a:ext>
            </a:extLst>
          </p:cNvPr>
          <p:cNvPicPr>
            <a:picLocks noChangeAspect="1"/>
          </p:cNvPicPr>
          <p:nvPr/>
        </p:nvPicPr>
        <p:blipFill>
          <a:blip r:embed="rId2"/>
          <a:stretch>
            <a:fillRect/>
          </a:stretch>
        </p:blipFill>
        <p:spPr>
          <a:xfrm>
            <a:off x="8569007" y="2389822"/>
            <a:ext cx="2409825" cy="1895475"/>
          </a:xfrm>
          <a:prstGeom prst="rect">
            <a:avLst/>
          </a:prstGeom>
        </p:spPr>
      </p:pic>
    </p:spTree>
    <p:extLst>
      <p:ext uri="{BB962C8B-B14F-4D97-AF65-F5344CB8AC3E}">
        <p14:creationId xmlns:p14="http://schemas.microsoft.com/office/powerpoint/2010/main" val="85993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BB260A-DA92-4743-98EA-779AD7810769}"/>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Times New Roman" panose="02020603050405020304" pitchFamily="18" charset="0"/>
                <a:cs typeface="Times New Roman" panose="02020603050405020304" pitchFamily="18" charset="0"/>
              </a:rPr>
              <a:t>Division Chair’s Report</a:t>
            </a:r>
            <a:endParaRPr lang="en-US" sz="4000">
              <a:solidFill>
                <a:srgbClr val="FFFFFF"/>
              </a:solidFill>
            </a:endParaRPr>
          </a:p>
        </p:txBody>
      </p:sp>
      <p:sp>
        <p:nvSpPr>
          <p:cNvPr id="3" name="Content Placeholder 2"/>
          <p:cNvSpPr>
            <a:spLocks noGrp="1"/>
          </p:cNvSpPr>
          <p:nvPr>
            <p:ph idx="1"/>
          </p:nvPr>
        </p:nvSpPr>
        <p:spPr>
          <a:xfrm>
            <a:off x="4810259" y="649480"/>
            <a:ext cx="6555347" cy="5546047"/>
          </a:xfrm>
        </p:spPr>
        <p:txBody>
          <a:bodyPr anchor="ctr">
            <a:normAutofit/>
          </a:bodyPr>
          <a:lstStyle/>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Body CS)"/>
              </a:rPr>
              <a:t>The state of the divisio</a:t>
            </a:r>
            <a:r>
              <a:rPr lang="en-US" sz="3200" dirty="0">
                <a:latin typeface="Times New Roman" panose="02020603050405020304" pitchFamily="18" charset="0"/>
                <a:ea typeface="Calibri" panose="020F0502020204030204" pitchFamily="34" charset="0"/>
                <a:cs typeface="Times New Roman (Body CS)"/>
              </a:rPr>
              <a:t>n is strong</a:t>
            </a:r>
            <a:endParaRPr lang="en-US" sz="3200" dirty="0">
              <a:effectLst/>
              <a:latin typeface="Times New Roman" panose="02020603050405020304" pitchFamily="18" charset="0"/>
              <a:ea typeface="Calibri" panose="020F0502020204030204" pitchFamily="34" charset="0"/>
              <a:cs typeface="Times New Roman (Body CS)"/>
            </a:endParaRP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Body CS)"/>
              </a:rPr>
              <a:t>Membership numbers are up slightly from previous years</a:t>
            </a:r>
          </a:p>
          <a:p>
            <a:pPr marL="342900" marR="0" lvl="0" indent="-342900">
              <a:spcBef>
                <a:spcPts val="0"/>
              </a:spcBef>
              <a:spcAft>
                <a:spcPts val="0"/>
              </a:spcAft>
              <a:buFont typeface="Symbol" panose="05050102010706020507" pitchFamily="18" charset="2"/>
              <a:buChar char=""/>
            </a:pPr>
            <a:r>
              <a:rPr lang="en-US" sz="3200" dirty="0">
                <a:effectLst/>
                <a:latin typeface="Times New Roman" panose="02020603050405020304" pitchFamily="18" charset="0"/>
                <a:ea typeface="Calibri" panose="020F0502020204030204" pitchFamily="34" charset="0"/>
                <a:cs typeface="Times New Roman (Body CS)"/>
              </a:rPr>
              <a:t>Engagement of members consistent</a:t>
            </a:r>
          </a:p>
          <a:p>
            <a:pPr marL="342900" marR="0" lvl="0" indent="-342900">
              <a:spcBef>
                <a:spcPts val="0"/>
              </a:spcBef>
              <a:spcAft>
                <a:spcPts val="0"/>
              </a:spcAft>
              <a:buFont typeface="Symbol" panose="05050102010706020507" pitchFamily="18" charset="2"/>
              <a:buChar char=""/>
            </a:pPr>
            <a:r>
              <a:rPr lang="en-US" sz="3200" dirty="0">
                <a:latin typeface="Times New Roman" panose="02020603050405020304" pitchFamily="18" charset="0"/>
                <a:ea typeface="Calibri" panose="020F0502020204030204" pitchFamily="34" charset="0"/>
                <a:cs typeface="Times New Roman (Body CS)"/>
              </a:rPr>
              <a:t>47% of members are participating in the annual meeting</a:t>
            </a:r>
            <a:endParaRPr lang="en-US" sz="3200" dirty="0">
              <a:effectLst/>
              <a:latin typeface="Times New Roman" panose="02020603050405020304" pitchFamily="18" charset="0"/>
              <a:ea typeface="Calibri" panose="020F0502020204030204" pitchFamily="34" charset="0"/>
              <a:cs typeface="Times New Roman (Body CS)"/>
            </a:endParaRPr>
          </a:p>
          <a:p>
            <a:pPr marL="0" indent="0">
              <a:buNone/>
            </a:pPr>
            <a:endParaRPr lang="en-US" sz="2000" dirty="0"/>
          </a:p>
        </p:txBody>
      </p:sp>
    </p:spTree>
    <p:extLst>
      <p:ext uri="{BB962C8B-B14F-4D97-AF65-F5344CB8AC3E}">
        <p14:creationId xmlns:p14="http://schemas.microsoft.com/office/powerpoint/2010/main" val="2946026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2021 SIM Best Book Finalists</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0587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709F-8263-8BE8-EA93-BDA2A7109D7D}"/>
              </a:ext>
            </a:extLst>
          </p:cNvPr>
          <p:cNvSpPr>
            <a:spLocks noGrp="1"/>
          </p:cNvSpPr>
          <p:nvPr>
            <p:ph type="title"/>
          </p:nvPr>
        </p:nvSpPr>
        <p:spPr/>
        <p:txBody>
          <a:bodyPr/>
          <a:lstStyle/>
          <a:p>
            <a:r>
              <a:rPr lang="en-US" dirty="0"/>
              <a:t>And the winner is…..</a:t>
            </a:r>
          </a:p>
        </p:txBody>
      </p:sp>
      <p:pic>
        <p:nvPicPr>
          <p:cNvPr id="6" name="Content Placeholder 5" descr="People holding and beating wood drumsticks on row of drums">
            <a:extLst>
              <a:ext uri="{FF2B5EF4-FFF2-40B4-BE49-F238E27FC236}">
                <a16:creationId xmlns:a16="http://schemas.microsoft.com/office/drawing/2014/main" id="{27EB756A-CA34-104B-0C1B-EA5DC42E74BB}"/>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B1C2E442-4E13-F410-D492-27A05B53072E}"/>
              </a:ext>
            </a:extLst>
          </p:cNvPr>
          <p:cNvSpPr>
            <a:spLocks noGrp="1"/>
          </p:cNvSpPr>
          <p:nvPr>
            <p:ph type="sldNum" sz="quarter" idx="12"/>
          </p:nvPr>
        </p:nvSpPr>
        <p:spPr/>
        <p:txBody>
          <a:bodyPr/>
          <a:lstStyle/>
          <a:p>
            <a:fld id="{28436474-C7A5-464E-AFE3-841AD682B6F9}" type="slidenum">
              <a:rPr lang="ko-KR" altLang="en-US" smtClean="0"/>
              <a:t>61</a:t>
            </a:fld>
            <a:endParaRPr lang="ko-KR" altLang="en-US"/>
          </a:p>
        </p:txBody>
      </p:sp>
    </p:spTree>
    <p:extLst>
      <p:ext uri="{BB962C8B-B14F-4D97-AF65-F5344CB8AC3E}">
        <p14:creationId xmlns:p14="http://schemas.microsoft.com/office/powerpoint/2010/main" val="681931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a:bodyPr>
          <a:lstStyle/>
          <a:p>
            <a:pPr algn="ctr"/>
            <a:r>
              <a:rPr lang="en-US" b="1" dirty="0">
                <a:latin typeface="Times New Roman" panose="02020603050405020304" pitchFamily="18" charset="0"/>
                <a:cs typeface="Times New Roman" panose="02020603050405020304" pitchFamily="18" charset="0"/>
              </a:rPr>
              <a:t>SIM Division Best Book Award</a:t>
            </a:r>
          </a:p>
        </p:txBody>
      </p:sp>
      <p:sp>
        <p:nvSpPr>
          <p:cNvPr id="3" name="Content Placeholder 2"/>
          <p:cNvSpPr>
            <a:spLocks noGrp="1"/>
          </p:cNvSpPr>
          <p:nvPr>
            <p:ph idx="1"/>
          </p:nvPr>
        </p:nvSpPr>
        <p:spPr>
          <a:xfrm>
            <a:off x="2591942" y="1568048"/>
            <a:ext cx="6908801" cy="4534385"/>
          </a:xfrm>
        </p:spPr>
        <p:txBody>
          <a:bodyPr>
            <a:normAutofit/>
          </a:bodyPr>
          <a:lstStyle/>
          <a:p>
            <a:pPr marL="0" indent="0">
              <a:buNone/>
            </a:pPr>
            <a:endParaRPr lang="en-US" sz="3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Andrew Hoffman</a:t>
            </a:r>
          </a:p>
          <a:p>
            <a:pPr marL="457200" lvl="1" indent="0" algn="ctr">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Management as a calling: Leading business, serving society</a:t>
            </a:r>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5B595222-779E-B91E-2A07-84850CD9B488}"/>
              </a:ext>
            </a:extLst>
          </p:cNvPr>
          <p:cNvPicPr>
            <a:picLocks noChangeAspect="1"/>
          </p:cNvPicPr>
          <p:nvPr/>
        </p:nvPicPr>
        <p:blipFill>
          <a:blip r:embed="rId2"/>
          <a:stretch>
            <a:fillRect/>
          </a:stretch>
        </p:blipFill>
        <p:spPr>
          <a:xfrm>
            <a:off x="9661286" y="2283844"/>
            <a:ext cx="1870137" cy="1857232"/>
          </a:xfrm>
          <a:prstGeom prst="rect">
            <a:avLst/>
          </a:prstGeom>
        </p:spPr>
      </p:pic>
      <p:pic>
        <p:nvPicPr>
          <p:cNvPr id="6" name="Picture 5" descr="Chart&#10;&#10;Description automatically generated">
            <a:extLst>
              <a:ext uri="{FF2B5EF4-FFF2-40B4-BE49-F238E27FC236}">
                <a16:creationId xmlns:a16="http://schemas.microsoft.com/office/drawing/2014/main" id="{3EE778EA-08C6-85D8-DBD9-77DCCFE262D5}"/>
              </a:ext>
            </a:extLst>
          </p:cNvPr>
          <p:cNvPicPr>
            <a:picLocks noChangeAspect="1"/>
          </p:cNvPicPr>
          <p:nvPr/>
        </p:nvPicPr>
        <p:blipFill>
          <a:blip r:embed="rId3"/>
          <a:stretch>
            <a:fillRect/>
          </a:stretch>
        </p:blipFill>
        <p:spPr>
          <a:xfrm>
            <a:off x="660577" y="1981200"/>
            <a:ext cx="1931365" cy="2895600"/>
          </a:xfrm>
          <a:prstGeom prst="rect">
            <a:avLst/>
          </a:prstGeom>
        </p:spPr>
      </p:pic>
    </p:spTree>
    <p:extLst>
      <p:ext uri="{BB962C8B-B14F-4D97-AF65-F5344CB8AC3E}">
        <p14:creationId xmlns:p14="http://schemas.microsoft.com/office/powerpoint/2010/main" val="3731323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68" y="364035"/>
            <a:ext cx="10515600" cy="515408"/>
          </a:xfrm>
        </p:spPr>
        <p:txBody>
          <a:bodyPr>
            <a:normAutofit fontScale="90000"/>
          </a:bodyPr>
          <a:lstStyle/>
          <a:p>
            <a:r>
              <a:rPr lang="en-US" b="1" dirty="0">
                <a:latin typeface="Times New Roman" panose="02020603050405020304" pitchFamily="18" charset="0"/>
                <a:cs typeface="Times New Roman" panose="02020603050405020304" pitchFamily="18" charset="0"/>
              </a:rPr>
              <a:t>2022 SIM Best </a:t>
            </a:r>
            <a:r>
              <a:rPr lang="en-US" sz="4900" b="1" dirty="0">
                <a:latin typeface="Times New Roman" panose="02020603050405020304" pitchFamily="18" charset="0"/>
                <a:cs typeface="Times New Roman" panose="02020603050405020304" pitchFamily="18" charset="0"/>
              </a:rPr>
              <a:t>Ethics</a:t>
            </a:r>
            <a:r>
              <a:rPr lang="en-US" b="1" dirty="0">
                <a:latin typeface="Times New Roman" panose="02020603050405020304" pitchFamily="18" charset="0"/>
                <a:cs typeface="Times New Roman" panose="02020603050405020304" pitchFamily="18" charset="0"/>
              </a:rPr>
              <a:t> Paper Award Finalists</a:t>
            </a:r>
          </a:p>
        </p:txBody>
      </p:sp>
      <p:sp>
        <p:nvSpPr>
          <p:cNvPr id="3" name="Content Placeholder 2"/>
          <p:cNvSpPr>
            <a:spLocks noGrp="1"/>
          </p:cNvSpPr>
          <p:nvPr>
            <p:ph idx="1"/>
          </p:nvPr>
        </p:nvSpPr>
        <p:spPr>
          <a:xfrm>
            <a:off x="518807" y="2048934"/>
            <a:ext cx="11384223" cy="5497229"/>
          </a:xfrm>
        </p:spPr>
        <p:txBody>
          <a:bodyPr>
            <a:normAutofit/>
          </a:bodyPr>
          <a:lstStyle/>
          <a:p>
            <a:pPr marL="0" lvl="0" indent="0">
              <a:buNone/>
            </a:pPr>
            <a:r>
              <a:rPr lang="en-US" i="1" dirty="0">
                <a:latin typeface="Times New Roman" panose="02020603050405020304" pitchFamily="18" charset="0"/>
                <a:cs typeface="Times New Roman" panose="02020603050405020304" pitchFamily="18" charset="0"/>
              </a:rPr>
              <a:t>Darryl Rice, Regina Taylor </a:t>
            </a:r>
            <a:r>
              <a:rPr lang="en-US" i="1" dirty="0" err="1">
                <a:latin typeface="Times New Roman" panose="02020603050405020304" pitchFamily="18" charset="0"/>
                <a:cs typeface="Times New Roman" panose="02020603050405020304" pitchFamily="18" charset="0"/>
              </a:rPr>
              <a:t>Sijing</a:t>
            </a:r>
            <a:r>
              <a:rPr lang="en-US" i="1" dirty="0">
                <a:latin typeface="Times New Roman" panose="02020603050405020304" pitchFamily="18" charset="0"/>
                <a:cs typeface="Times New Roman" panose="02020603050405020304" pitchFamily="18" charset="0"/>
              </a:rPr>
              <a:t> Wei, </a:t>
            </a:r>
            <a:r>
              <a:rPr lang="en-US" i="1" dirty="0" err="1">
                <a:latin typeface="Times New Roman" panose="02020603050405020304" pitchFamily="18" charset="0"/>
                <a:cs typeface="Times New Roman" panose="02020603050405020304" pitchFamily="18" charset="0"/>
              </a:rPr>
              <a:t>Yiding</a:t>
            </a:r>
            <a:r>
              <a:rPr lang="en-US" i="1" dirty="0">
                <a:latin typeface="Times New Roman" panose="02020603050405020304" pitchFamily="18" charset="0"/>
                <a:cs typeface="Times New Roman" panose="02020603050405020304" pitchFamily="18" charset="0"/>
              </a:rPr>
              <a:t> Wang, and Valentina Ge</a:t>
            </a:r>
            <a:endParaRPr lang="en-US" dirty="0">
              <a:latin typeface="Times New Roman" panose="02020603050405020304" pitchFamily="18" charset="0"/>
              <a:cs typeface="Times New Roman" panose="02020603050405020304" pitchFamily="18" charset="0"/>
            </a:endParaRPr>
          </a:p>
          <a:p>
            <a:pPr marL="457200" lvl="0" indent="0">
              <a:buNone/>
            </a:pPr>
            <a:r>
              <a:rPr lang="en-US" sz="2400" dirty="0">
                <a:latin typeface="Times New Roman" panose="02020603050405020304" pitchFamily="18" charset="0"/>
                <a:cs typeface="Times New Roman" panose="02020603050405020304" pitchFamily="18" charset="0"/>
              </a:rPr>
              <a:t>“My company cares about my success….I think: Clarifying why and when a firm’s ethical reputation impacts employees’ career success”</a:t>
            </a:r>
          </a:p>
          <a:p>
            <a:pPr marL="0" indent="0">
              <a:buNone/>
            </a:pPr>
            <a:r>
              <a:rPr lang="en-US" sz="1000"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Leonie </a:t>
            </a:r>
            <a:r>
              <a:rPr lang="en-US" i="1" dirty="0" err="1">
                <a:latin typeface="Times New Roman" panose="02020603050405020304" pitchFamily="18" charset="0"/>
                <a:cs typeface="Times New Roman" panose="02020603050405020304" pitchFamily="18" charset="0"/>
              </a:rPr>
              <a:t>Decrinis</a:t>
            </a:r>
            <a:endParaRPr lang="en-US" i="1" dirty="0">
              <a:latin typeface="Times New Roman" panose="02020603050405020304" pitchFamily="18" charset="0"/>
              <a:cs typeface="Times New Roman" panose="02020603050405020304" pitchFamily="18" charset="0"/>
            </a:endParaRPr>
          </a:p>
          <a:p>
            <a:pPr marL="457200" indent="0">
              <a:buNone/>
            </a:pPr>
            <a:r>
              <a:rPr lang="en-US" sz="2400" dirty="0">
                <a:latin typeface="Times New Roman" panose="02020603050405020304" pitchFamily="18" charset="0"/>
                <a:cs typeface="Times New Roman" panose="02020603050405020304" pitchFamily="18" charset="0"/>
              </a:rPr>
              <a:t>“Means versus ends in business ethics: A behavioral trade-off between compliance and achievement of corporate ethics </a:t>
            </a:r>
            <a:r>
              <a:rPr lang="en-US" sz="2400" dirty="0" err="1">
                <a:latin typeface="Times New Roman" panose="02020603050405020304" pitchFamily="18" charset="0"/>
                <a:cs typeface="Times New Roman" panose="02020603050405020304" pitchFamily="18" charset="0"/>
              </a:rPr>
              <a:t>programmes</a:t>
            </a:r>
            <a:r>
              <a:rPr lang="en-US" sz="2400" dirty="0">
                <a:latin typeface="Times New Roman" panose="02020603050405020304" pitchFamily="18" charset="0"/>
                <a:cs typeface="Times New Roman" panose="02020603050405020304" pitchFamily="18" charset="0"/>
              </a:rPr>
              <a:t>”</a:t>
            </a:r>
          </a:p>
          <a:p>
            <a:pPr marL="457200" indent="0">
              <a:buNone/>
            </a:pPr>
            <a:endParaRPr lang="en-US" sz="2400" dirty="0">
              <a:latin typeface="Times New Roman" panose="02020603050405020304" pitchFamily="18" charset="0"/>
              <a:cs typeface="Times New Roman" panose="02020603050405020304" pitchFamily="18" charset="0"/>
            </a:endParaRPr>
          </a:p>
          <a:p>
            <a:pPr marL="45720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28158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709F-8263-8BE8-EA93-BDA2A7109D7D}"/>
              </a:ext>
            </a:extLst>
          </p:cNvPr>
          <p:cNvSpPr>
            <a:spLocks noGrp="1"/>
          </p:cNvSpPr>
          <p:nvPr>
            <p:ph type="title"/>
          </p:nvPr>
        </p:nvSpPr>
        <p:spPr/>
        <p:txBody>
          <a:bodyPr/>
          <a:lstStyle/>
          <a:p>
            <a:r>
              <a:rPr lang="en-US" dirty="0"/>
              <a:t>And the winner is…..</a:t>
            </a:r>
          </a:p>
        </p:txBody>
      </p:sp>
      <p:pic>
        <p:nvPicPr>
          <p:cNvPr id="6" name="Content Placeholder 5" descr="People holding and beating wood drumsticks on row of drums">
            <a:extLst>
              <a:ext uri="{FF2B5EF4-FFF2-40B4-BE49-F238E27FC236}">
                <a16:creationId xmlns:a16="http://schemas.microsoft.com/office/drawing/2014/main" id="{27EB756A-CA34-104B-0C1B-EA5DC42E74BB}"/>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B1C2E442-4E13-F410-D492-27A05B53072E}"/>
              </a:ext>
            </a:extLst>
          </p:cNvPr>
          <p:cNvSpPr>
            <a:spLocks noGrp="1"/>
          </p:cNvSpPr>
          <p:nvPr>
            <p:ph type="sldNum" sz="quarter" idx="12"/>
          </p:nvPr>
        </p:nvSpPr>
        <p:spPr/>
        <p:txBody>
          <a:bodyPr/>
          <a:lstStyle/>
          <a:p>
            <a:fld id="{28436474-C7A5-464E-AFE3-841AD682B6F9}" type="slidenum">
              <a:rPr lang="ko-KR" altLang="en-US" smtClean="0"/>
              <a:t>64</a:t>
            </a:fld>
            <a:endParaRPr lang="ko-KR" altLang="en-US"/>
          </a:p>
        </p:txBody>
      </p:sp>
    </p:spTree>
    <p:extLst>
      <p:ext uri="{BB962C8B-B14F-4D97-AF65-F5344CB8AC3E}">
        <p14:creationId xmlns:p14="http://schemas.microsoft.com/office/powerpoint/2010/main" val="1671793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a:bodyPr>
          <a:lstStyle/>
          <a:p>
            <a:pPr algn="ctr"/>
            <a:r>
              <a:rPr lang="en-US" b="1" dirty="0">
                <a:latin typeface="Times New Roman" panose="02020603050405020304" pitchFamily="18" charset="0"/>
                <a:cs typeface="Times New Roman" panose="02020603050405020304" pitchFamily="18" charset="0"/>
              </a:rPr>
              <a:t>SIM Division Best Business Ethics Paper</a:t>
            </a:r>
          </a:p>
        </p:txBody>
      </p:sp>
      <p:sp>
        <p:nvSpPr>
          <p:cNvPr id="3" name="Content Placeholder 2"/>
          <p:cNvSpPr>
            <a:spLocks noGrp="1"/>
          </p:cNvSpPr>
          <p:nvPr>
            <p:ph idx="1"/>
          </p:nvPr>
        </p:nvSpPr>
        <p:spPr>
          <a:xfrm>
            <a:off x="1179702" y="1551136"/>
            <a:ext cx="6908801" cy="4534385"/>
          </a:xfrm>
        </p:spPr>
        <p:txBody>
          <a:bodyPr>
            <a:normAutofit/>
          </a:bodyPr>
          <a:lstStyle/>
          <a:p>
            <a:pPr marL="0" indent="0">
              <a:buNone/>
            </a:pPr>
            <a:endParaRPr lang="en-US" sz="300"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lv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Leonie </a:t>
            </a:r>
            <a:r>
              <a:rPr lang="en-US" b="1" dirty="0" err="1">
                <a:latin typeface="Times New Roman" panose="02020603050405020304" pitchFamily="18" charset="0"/>
                <a:cs typeface="Times New Roman" panose="02020603050405020304" pitchFamily="18" charset="0"/>
              </a:rPr>
              <a:t>Decrinis</a:t>
            </a:r>
            <a:endParaRPr lang="en-US" b="1"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Means v ends in business ethics: A </a:t>
            </a:r>
            <a:r>
              <a:rPr lang="en-US" dirty="0" err="1">
                <a:latin typeface="Times New Roman" panose="02020603050405020304" pitchFamily="18" charset="0"/>
                <a:cs typeface="Times New Roman" panose="02020603050405020304" pitchFamily="18" charset="0"/>
              </a:rPr>
              <a:t>behavioural</a:t>
            </a:r>
            <a:r>
              <a:rPr lang="en-US" dirty="0">
                <a:latin typeface="Times New Roman" panose="02020603050405020304" pitchFamily="18" charset="0"/>
                <a:cs typeface="Times New Roman" panose="02020603050405020304" pitchFamily="18" charset="0"/>
              </a:rPr>
              <a:t> trade-off between compliance and achievement of corporate ethics </a:t>
            </a:r>
            <a:r>
              <a:rPr lang="en-US" dirty="0" err="1">
                <a:latin typeface="Times New Roman" panose="02020603050405020304" pitchFamily="18" charset="0"/>
                <a:cs typeface="Times New Roman" panose="02020603050405020304" pitchFamily="18" charset="0"/>
              </a:rPr>
              <a:t>programmes</a:t>
            </a:r>
            <a:endParaRPr lang="en-US" dirty="0">
              <a:latin typeface="Times New Roman" panose="02020603050405020304" pitchFamily="18" charset="0"/>
              <a:cs typeface="Times New Roman" panose="02020603050405020304" pitchFamily="18" charset="0"/>
            </a:endParaRPr>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5B595222-779E-B91E-2A07-84850CD9B488}"/>
              </a:ext>
            </a:extLst>
          </p:cNvPr>
          <p:cNvPicPr>
            <a:picLocks noChangeAspect="1"/>
          </p:cNvPicPr>
          <p:nvPr/>
        </p:nvPicPr>
        <p:blipFill>
          <a:blip r:embed="rId2"/>
          <a:stretch>
            <a:fillRect/>
          </a:stretch>
        </p:blipFill>
        <p:spPr>
          <a:xfrm>
            <a:off x="9518955" y="1802528"/>
            <a:ext cx="1493343" cy="1483038"/>
          </a:xfrm>
          <a:prstGeom prst="rect">
            <a:avLst/>
          </a:prstGeom>
        </p:spPr>
      </p:pic>
      <p:pic>
        <p:nvPicPr>
          <p:cNvPr id="7" name="Picture 6" descr="Logo&#10;&#10;Description automatically generated">
            <a:extLst>
              <a:ext uri="{FF2B5EF4-FFF2-40B4-BE49-F238E27FC236}">
                <a16:creationId xmlns:a16="http://schemas.microsoft.com/office/drawing/2014/main" id="{AEB8DD82-FAFE-DB83-1B31-9DD6ED15C139}"/>
              </a:ext>
            </a:extLst>
          </p:cNvPr>
          <p:cNvPicPr>
            <a:picLocks noChangeAspect="1"/>
          </p:cNvPicPr>
          <p:nvPr/>
        </p:nvPicPr>
        <p:blipFill>
          <a:blip r:embed="rId3"/>
          <a:stretch>
            <a:fillRect/>
          </a:stretch>
        </p:blipFill>
        <p:spPr>
          <a:xfrm>
            <a:off x="9000583" y="3941378"/>
            <a:ext cx="2206071" cy="1508563"/>
          </a:xfrm>
          <a:prstGeom prst="rect">
            <a:avLst/>
          </a:prstGeom>
        </p:spPr>
      </p:pic>
    </p:spTree>
    <p:extLst>
      <p:ext uri="{BB962C8B-B14F-4D97-AF65-F5344CB8AC3E}">
        <p14:creationId xmlns:p14="http://schemas.microsoft.com/office/powerpoint/2010/main" val="3871810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4" y="212726"/>
            <a:ext cx="10515600" cy="1226968"/>
          </a:xfrm>
        </p:spPr>
        <p:txBody>
          <a:bodyPr>
            <a:normAutofit/>
          </a:bodyPr>
          <a:lstStyle/>
          <a:p>
            <a:pPr algn="ctr"/>
            <a:r>
              <a:rPr lang="en-US" b="1" dirty="0">
                <a:latin typeface="Times New Roman" panose="02020603050405020304" pitchFamily="18" charset="0"/>
                <a:cs typeface="Times New Roman" panose="02020603050405020304" pitchFamily="18" charset="0"/>
              </a:rPr>
              <a:t>2022 ONE-SIM Outreach Award</a:t>
            </a:r>
          </a:p>
        </p:txBody>
      </p:sp>
      <p:sp>
        <p:nvSpPr>
          <p:cNvPr id="3" name="Content Placeholder 2"/>
          <p:cNvSpPr>
            <a:spLocks noGrp="1"/>
          </p:cNvSpPr>
          <p:nvPr>
            <p:ph idx="1"/>
          </p:nvPr>
        </p:nvSpPr>
        <p:spPr>
          <a:xfrm>
            <a:off x="1179702" y="1551136"/>
            <a:ext cx="6908801" cy="4534385"/>
          </a:xfrm>
        </p:spPr>
        <p:txBody>
          <a:bodyPr>
            <a:normAutofit/>
          </a:bodyPr>
          <a:lstStyle/>
          <a:p>
            <a:pPr marL="0" indent="0">
              <a:buNone/>
            </a:pPr>
            <a:endParaRPr lang="en-US" sz="300" dirty="0">
              <a:latin typeface="Times New Roman" panose="02020603050405020304" pitchFamily="18" charset="0"/>
              <a:cs typeface="Times New Roman" panose="02020603050405020304" pitchFamily="18" charset="0"/>
            </a:endParaRPr>
          </a:p>
          <a:p>
            <a:pPr marL="0" indent="0">
              <a:buNone/>
            </a:pPr>
            <a:endParaRPr lang="en-US" sz="1100"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a:latin typeface="Times New Roman" panose="02020603050405020304" pitchFamily="18" charset="0"/>
                <a:cs typeface="Times New Roman" panose="02020603050405020304" pitchFamily="18" charset="0"/>
              </a:rPr>
              <a:t>Mark </a:t>
            </a:r>
            <a:r>
              <a:rPr lang="en-US" b="1" dirty="0" err="1">
                <a:latin typeface="Times New Roman" panose="02020603050405020304" pitchFamily="18" charset="0"/>
                <a:cs typeface="Times New Roman" panose="02020603050405020304" pitchFamily="18" charset="0"/>
              </a:rPr>
              <a:t>Desjardine</a:t>
            </a:r>
            <a:endParaRPr lang="en-US" b="1" dirty="0">
              <a:latin typeface="Times New Roman" panose="02020603050405020304" pitchFamily="18" charset="0"/>
              <a:cs typeface="Times New Roman" panose="02020603050405020304" pitchFamily="18" charset="0"/>
            </a:endParaRPr>
          </a:p>
          <a:p>
            <a:pPr marL="0" indent="0" algn="ctr">
              <a:lnSpc>
                <a:spcPct val="107000"/>
              </a:lnSpc>
              <a:spcBef>
                <a:spcPts val="0"/>
              </a:spcBef>
              <a:spcAft>
                <a:spcPts val="800"/>
              </a:spcAft>
              <a:buNone/>
            </a:pPr>
            <a:r>
              <a:rPr lang="en-US" b="1" dirty="0" err="1">
                <a:latin typeface="Times New Roman" panose="02020603050405020304" pitchFamily="18" charset="0"/>
                <a:cs typeface="Times New Roman" panose="02020603050405020304" pitchFamily="18" charset="0"/>
              </a:rPr>
              <a:t>Randolphe</a:t>
            </a:r>
            <a:r>
              <a:rPr lang="en-US" b="1" dirty="0">
                <a:latin typeface="Times New Roman" panose="02020603050405020304" pitchFamily="18" charset="0"/>
                <a:cs typeface="Times New Roman" panose="02020603050405020304" pitchFamily="18" charset="0"/>
              </a:rPr>
              <a:t> Durand</a:t>
            </a:r>
          </a:p>
          <a:p>
            <a:pPr marL="0" indent="0" algn="ctr">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Outreach activities based on their paper “Disentangling the effects of hedge fund activism on firm financial and social performance”</a:t>
            </a:r>
          </a:p>
          <a:p>
            <a:pPr marL="0" indent="0" algn="ctr">
              <a:lnSpc>
                <a:spcPct val="107000"/>
              </a:lnSpc>
              <a:spcBef>
                <a:spcPts val="0"/>
              </a:spcBef>
              <a:spcAft>
                <a:spcPts val="800"/>
              </a:spcAft>
              <a:buNone/>
            </a:pPr>
            <a:r>
              <a:rPr lang="en-US" dirty="0">
                <a:latin typeface="Times New Roman" panose="02020603050405020304" pitchFamily="18" charset="0"/>
                <a:cs typeface="Times New Roman" panose="02020603050405020304" pitchFamily="18" charset="0"/>
              </a:rPr>
              <a:t>(Strategic Management Journal)</a:t>
            </a:r>
          </a:p>
          <a:p>
            <a:pPr>
              <a:spcAft>
                <a:spcPts val="600"/>
              </a:spcAft>
            </a:pPr>
            <a:endParaRPr lang="en-US" i="1" dirty="0">
              <a:latin typeface="Times New Roman" panose="02020603050405020304" pitchFamily="18" charset="0"/>
              <a:cs typeface="Times New Roman" panose="02020603050405020304" pitchFamily="18" charset="0"/>
            </a:endParaRPr>
          </a:p>
        </p:txBody>
      </p:sp>
      <p:pic>
        <p:nvPicPr>
          <p:cNvPr id="5" name="Picture 4" descr="A picture containing clipart&#10;&#10;Description automatically generated">
            <a:extLst>
              <a:ext uri="{FF2B5EF4-FFF2-40B4-BE49-F238E27FC236}">
                <a16:creationId xmlns:a16="http://schemas.microsoft.com/office/drawing/2014/main" id="{5B595222-779E-B91E-2A07-84850CD9B488}"/>
              </a:ext>
            </a:extLst>
          </p:cNvPr>
          <p:cNvPicPr>
            <a:picLocks noChangeAspect="1"/>
          </p:cNvPicPr>
          <p:nvPr/>
        </p:nvPicPr>
        <p:blipFill>
          <a:blip r:embed="rId2"/>
          <a:stretch>
            <a:fillRect/>
          </a:stretch>
        </p:blipFill>
        <p:spPr>
          <a:xfrm>
            <a:off x="9518955" y="1802528"/>
            <a:ext cx="1493343" cy="148303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F751FC8-64D2-72E3-CB8D-7E8443674482}"/>
              </a:ext>
            </a:extLst>
          </p:cNvPr>
          <p:cNvPicPr>
            <a:picLocks noChangeAspect="1"/>
          </p:cNvPicPr>
          <p:nvPr/>
        </p:nvPicPr>
        <p:blipFill>
          <a:blip r:embed="rId3"/>
          <a:stretch>
            <a:fillRect/>
          </a:stretch>
        </p:blipFill>
        <p:spPr>
          <a:xfrm>
            <a:off x="9194063" y="3429000"/>
            <a:ext cx="2143125" cy="2143125"/>
          </a:xfrm>
          <a:prstGeom prst="rect">
            <a:avLst/>
          </a:prstGeom>
        </p:spPr>
      </p:pic>
    </p:spTree>
    <p:extLst>
      <p:ext uri="{BB962C8B-B14F-4D97-AF65-F5344CB8AC3E}">
        <p14:creationId xmlns:p14="http://schemas.microsoft.com/office/powerpoint/2010/main" val="1611154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DCFF7-A463-FC24-84C0-8DE9648E0BB3}"/>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dirty="0">
                <a:solidFill>
                  <a:schemeClr val="tx1"/>
                </a:solidFill>
                <a:latin typeface="+mj-lt"/>
                <a:ea typeface="+mj-ea"/>
                <a:cs typeface="+mj-cs"/>
              </a:rPr>
              <a:t>Sumner Marcus Award</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Trophy">
            <a:extLst>
              <a:ext uri="{FF2B5EF4-FFF2-40B4-BE49-F238E27FC236}">
                <a16:creationId xmlns:a16="http://schemas.microsoft.com/office/drawing/2014/main" id="{C37B3BC1-45D7-24B9-E516-637EFC640F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3907" y="658489"/>
            <a:ext cx="5163022" cy="5163022"/>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41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9EF16-26E9-7A43-8502-ACA6D0EE7E0F}"/>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latin typeface="Times New Roman" panose="02020603050405020304" pitchFamily="18" charset="0"/>
                <a:cs typeface="Times New Roman" panose="02020603050405020304" pitchFamily="18" charset="0"/>
              </a:rPr>
              <a:t>Sumner Marcus Award</a:t>
            </a:r>
            <a:br>
              <a:rPr lang="en-US" sz="4000" dirty="0">
                <a:solidFill>
                  <a:srgbClr val="FFFFFF"/>
                </a:solidFill>
                <a:latin typeface="Times New Roman" panose="02020603050405020304" pitchFamily="18" charset="0"/>
                <a:cs typeface="Times New Roman" panose="02020603050405020304" pitchFamily="18" charset="0"/>
              </a:rPr>
            </a:br>
            <a:br>
              <a:rPr lang="en-US" sz="4000" dirty="0">
                <a:solidFill>
                  <a:srgbClr val="FFFFFF"/>
                </a:solidFill>
                <a:latin typeface="Times New Roman" panose="02020603050405020304" pitchFamily="18" charset="0"/>
                <a:cs typeface="Times New Roman" panose="02020603050405020304" pitchFamily="18" charset="0"/>
              </a:rPr>
            </a:br>
            <a:r>
              <a:rPr lang="en-US" sz="4000" dirty="0">
                <a:solidFill>
                  <a:srgbClr val="FFFFFF"/>
                </a:solidFill>
                <a:latin typeface="Times New Roman" panose="02020603050405020304" pitchFamily="18" charset="0"/>
                <a:cs typeface="Times New Roman" panose="02020603050405020304" pitchFamily="18" charset="0"/>
              </a:rPr>
              <a:t>---------</a:t>
            </a:r>
            <a:br>
              <a:rPr lang="en-US" sz="4000" dirty="0">
                <a:solidFill>
                  <a:srgbClr val="FFFFFF"/>
                </a:solidFill>
                <a:latin typeface="Times New Roman" panose="02020603050405020304" pitchFamily="18" charset="0"/>
                <a:cs typeface="Times New Roman" panose="02020603050405020304" pitchFamily="18" charset="0"/>
              </a:rPr>
            </a:br>
            <a:r>
              <a:rPr lang="en-US" sz="4000" dirty="0">
                <a:solidFill>
                  <a:srgbClr val="FFFFFF"/>
                </a:solidFill>
                <a:latin typeface="Times New Roman" panose="02020603050405020304" pitchFamily="18" charset="0"/>
                <a:cs typeface="Times New Roman" panose="02020603050405020304" pitchFamily="18" charset="0"/>
              </a:rPr>
              <a:t>the “serious” clues</a:t>
            </a:r>
          </a:p>
        </p:txBody>
      </p:sp>
      <p:sp>
        <p:nvSpPr>
          <p:cNvPr id="3" name="Content Placeholder 2">
            <a:extLst>
              <a:ext uri="{FF2B5EF4-FFF2-40B4-BE49-F238E27FC236}">
                <a16:creationId xmlns:a16="http://schemas.microsoft.com/office/drawing/2014/main" id="{2A81AC39-7EFA-4149-907E-6BEDA6C3206B}"/>
              </a:ext>
            </a:extLst>
          </p:cNvPr>
          <p:cNvSpPr>
            <a:spLocks noGrp="1"/>
          </p:cNvSpPr>
          <p:nvPr>
            <p:ph idx="1"/>
          </p:nvPr>
        </p:nvSpPr>
        <p:spPr>
          <a:xfrm>
            <a:off x="4810259" y="649480"/>
            <a:ext cx="6555347" cy="5546047"/>
          </a:xfrm>
        </p:spPr>
        <p:txBody>
          <a:bodyPr anchor="ctr">
            <a:normAutofit fontScale="85000" lnSpcReduction="20000"/>
          </a:bodyPr>
          <a:lstStyle/>
          <a:p>
            <a:endParaRPr lang="en-US" sz="19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This person has a vibrant academic background, which includes numerous and growing number of degrees in diverse scholarly fields, some in progress, honorary appointments, numerous awards for scholarship and leadership</a:t>
            </a:r>
          </a:p>
          <a:p>
            <a:r>
              <a:rPr lang="en-US" sz="1900" dirty="0">
                <a:latin typeface="Times New Roman" panose="02020603050405020304" pitchFamily="18" charset="0"/>
                <a:cs typeface="Times New Roman" panose="02020603050405020304" pitchFamily="18" charset="0"/>
              </a:rPr>
              <a:t>This person is incredibly prolific and has 71 journal publications and too many to count scholarly contributions in print, podcast, TV</a:t>
            </a:r>
          </a:p>
          <a:p>
            <a:r>
              <a:rPr lang="en-US" sz="1900" dirty="0">
                <a:latin typeface="Times New Roman" panose="02020603050405020304" pitchFamily="18" charset="0"/>
                <a:cs typeface="Times New Roman" panose="02020603050405020304" pitchFamily="18" charset="0"/>
              </a:rPr>
              <a:t>This person’s scholarly work informs and inspires many scholars around the world, which is why many seek this person out as a co-author, mentor, and friend. </a:t>
            </a:r>
          </a:p>
          <a:p>
            <a:r>
              <a:rPr lang="en-US" sz="1900" dirty="0">
                <a:latin typeface="Times New Roman" panose="02020603050405020304" pitchFamily="18" charset="0"/>
                <a:cs typeface="Times New Roman" panose="02020603050405020304" pitchFamily="18" charset="0"/>
              </a:rPr>
              <a:t>This person’s work is really impactful, connected deeply to the challenges of our times, and has attracted over 6666 citations (ok, currently 6679)!</a:t>
            </a:r>
          </a:p>
          <a:p>
            <a:r>
              <a:rPr lang="en-US" sz="1900" dirty="0">
                <a:latin typeface="Times New Roman" panose="02020603050405020304" pitchFamily="18" charset="0"/>
                <a:cs typeface="Times New Roman" panose="02020603050405020304" pitchFamily="18" charset="0"/>
              </a:rPr>
              <a:t>This person is, in short, a great scholar, a deep thinker, someone who does not shy away to ask the tough and perhaps even uncomfortable questions that will make people think and examine their assumptions.</a:t>
            </a:r>
          </a:p>
          <a:p>
            <a:r>
              <a:rPr lang="en-US" sz="1900" dirty="0">
                <a:latin typeface="Times New Roman" panose="02020603050405020304" pitchFamily="18" charset="0"/>
                <a:cs typeface="Times New Roman" panose="02020603050405020304" pitchFamily="18" charset="0"/>
              </a:rPr>
              <a:t>This person is a good, caring, and true friend to many in SIM; this person is someone you can count on to bring humor and dry wit to any occasion – perhaps even funerals and editorial board meetings. </a:t>
            </a:r>
          </a:p>
          <a:p>
            <a:r>
              <a:rPr lang="en-US" sz="1900" dirty="0">
                <a:latin typeface="Times New Roman" panose="02020603050405020304" pitchFamily="18" charset="0"/>
                <a:cs typeface="Times New Roman" panose="02020603050405020304" pitchFamily="18" charset="0"/>
              </a:rPr>
              <a:t>This person has also been a devoted servant of SIM – as well as several other related academic organizations – and has also been an advocate who has recruited (and sometimes strong-armed) many colleagues to serve SIM – myself included. </a:t>
            </a:r>
          </a:p>
          <a:p>
            <a:endParaRPr 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897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9EF16-26E9-7A43-8502-ACA6D0EE7E0F}"/>
              </a:ext>
            </a:extLst>
          </p:cNvPr>
          <p:cNvSpPr>
            <a:spLocks noGrp="1"/>
          </p:cNvSpPr>
          <p:nvPr>
            <p:ph type="title"/>
          </p:nvPr>
        </p:nvSpPr>
        <p:spPr>
          <a:xfrm>
            <a:off x="466722" y="586855"/>
            <a:ext cx="3201366" cy="3387497"/>
          </a:xfrm>
        </p:spPr>
        <p:txBody>
          <a:bodyPr anchor="b">
            <a:normAutofit fontScale="90000"/>
          </a:bodyPr>
          <a:lstStyle/>
          <a:p>
            <a:pPr algn="r"/>
            <a:r>
              <a:rPr lang="en-US" sz="4000" dirty="0">
                <a:solidFill>
                  <a:srgbClr val="FFFFFF"/>
                </a:solidFill>
                <a:latin typeface="Times New Roman" panose="02020603050405020304" pitchFamily="18" charset="0"/>
                <a:cs typeface="Times New Roman" panose="02020603050405020304" pitchFamily="18" charset="0"/>
              </a:rPr>
              <a:t>Sumner Marcus Award</a:t>
            </a:r>
            <a:br>
              <a:rPr lang="en-US" sz="4000" dirty="0">
                <a:solidFill>
                  <a:srgbClr val="FFFFFF"/>
                </a:solidFill>
                <a:latin typeface="Times New Roman" panose="02020603050405020304" pitchFamily="18" charset="0"/>
                <a:cs typeface="Times New Roman" panose="02020603050405020304" pitchFamily="18" charset="0"/>
              </a:rPr>
            </a:br>
            <a:br>
              <a:rPr lang="en-US" sz="4000" dirty="0">
                <a:solidFill>
                  <a:srgbClr val="FFFFFF"/>
                </a:solidFill>
                <a:latin typeface="Times New Roman" panose="02020603050405020304" pitchFamily="18" charset="0"/>
                <a:cs typeface="Times New Roman" panose="02020603050405020304" pitchFamily="18" charset="0"/>
              </a:rPr>
            </a:br>
            <a:r>
              <a:rPr lang="en-US" sz="4000" dirty="0">
                <a:solidFill>
                  <a:srgbClr val="FFFFFF"/>
                </a:solidFill>
                <a:latin typeface="Times New Roman" panose="02020603050405020304" pitchFamily="18" charset="0"/>
                <a:cs typeface="Times New Roman" panose="02020603050405020304" pitchFamily="18" charset="0"/>
              </a:rPr>
              <a:t>---------</a:t>
            </a:r>
            <a:br>
              <a:rPr lang="en-US" sz="4000" dirty="0">
                <a:solidFill>
                  <a:srgbClr val="FFFFFF"/>
                </a:solidFill>
                <a:latin typeface="Times New Roman" panose="02020603050405020304" pitchFamily="18" charset="0"/>
                <a:cs typeface="Times New Roman" panose="02020603050405020304" pitchFamily="18" charset="0"/>
              </a:rPr>
            </a:br>
            <a:r>
              <a:rPr lang="en-US" sz="4000" dirty="0">
                <a:solidFill>
                  <a:srgbClr val="FFFFFF"/>
                </a:solidFill>
                <a:latin typeface="Times New Roman" panose="02020603050405020304" pitchFamily="18" charset="0"/>
                <a:cs typeface="Times New Roman" panose="02020603050405020304" pitchFamily="18" charset="0"/>
              </a:rPr>
              <a:t>the more “interesting” clues</a:t>
            </a:r>
          </a:p>
        </p:txBody>
      </p:sp>
      <p:sp>
        <p:nvSpPr>
          <p:cNvPr id="3" name="Content Placeholder 2">
            <a:extLst>
              <a:ext uri="{FF2B5EF4-FFF2-40B4-BE49-F238E27FC236}">
                <a16:creationId xmlns:a16="http://schemas.microsoft.com/office/drawing/2014/main" id="{2A81AC39-7EFA-4149-907E-6BEDA6C3206B}"/>
              </a:ext>
            </a:extLst>
          </p:cNvPr>
          <p:cNvSpPr>
            <a:spLocks noGrp="1"/>
          </p:cNvSpPr>
          <p:nvPr>
            <p:ph idx="1"/>
          </p:nvPr>
        </p:nvSpPr>
        <p:spPr>
          <a:xfrm>
            <a:off x="4810259" y="649480"/>
            <a:ext cx="6555347" cy="5546047"/>
          </a:xfrm>
        </p:spPr>
        <p:txBody>
          <a:bodyPr anchor="ctr">
            <a:normAutofit/>
          </a:bodyPr>
          <a:lstStyle/>
          <a:p>
            <a:r>
              <a:rPr lang="en-US" sz="2000" dirty="0">
                <a:latin typeface="Times New Roman" panose="02020603050405020304" pitchFamily="18" charset="0"/>
                <a:cs typeface="Times New Roman" panose="02020603050405020304" pitchFamily="18" charset="0"/>
              </a:rPr>
              <a:t>This person is an international person of mystery with an aura of living dangerously</a:t>
            </a:r>
          </a:p>
          <a:p>
            <a:r>
              <a:rPr lang="en-US" sz="2000" dirty="0">
                <a:latin typeface="Times New Roman" panose="02020603050405020304" pitchFamily="18" charset="0"/>
                <a:cs typeface="Times New Roman" panose="02020603050405020304" pitchFamily="18" charset="0"/>
              </a:rPr>
              <a:t>This person is seeking out places with histories of or association with civil war, terrorism, unrest, hooligans, drug trade and crime (at least as depicted on TV) </a:t>
            </a:r>
          </a:p>
          <a:p>
            <a:r>
              <a:rPr lang="en-US" sz="2000" dirty="0">
                <a:latin typeface="Times New Roman" panose="02020603050405020304" pitchFamily="18" charset="0"/>
                <a:cs typeface="Times New Roman" panose="02020603050405020304" pitchFamily="18" charset="0"/>
              </a:rPr>
              <a:t>This person is a fearless attendant of academic conferences, frequently pacing around the front of the room while talking, ready at a moment’s notice to tackle with a big hug</a:t>
            </a:r>
          </a:p>
          <a:p>
            <a:r>
              <a:rPr lang="en-US" sz="2000" dirty="0">
                <a:latin typeface="Times New Roman" panose="02020603050405020304" pitchFamily="18" charset="0"/>
                <a:cs typeface="Times New Roman" panose="02020603050405020304" pitchFamily="18" charset="0"/>
              </a:rPr>
              <a:t>Places and events this person goes to might get miraculously sorted out – but might also blow up or descend into political chaos when this person leaves</a:t>
            </a:r>
          </a:p>
          <a:p>
            <a:r>
              <a:rPr lang="en-US" sz="2000" dirty="0">
                <a:latin typeface="Times New Roman" panose="02020603050405020304" pitchFamily="18" charset="0"/>
                <a:cs typeface="Times New Roman" panose="02020603050405020304" pitchFamily="18" charset="0"/>
              </a:rPr>
              <a:t>This person invites dangerous animals into their home, such as cats and historians</a:t>
            </a:r>
          </a:p>
          <a:p>
            <a:r>
              <a:rPr lang="en-US" sz="2000" dirty="0">
                <a:latin typeface="Times New Roman" panose="02020603050405020304" pitchFamily="18" charset="0"/>
                <a:cs typeface="Times New Roman" panose="02020603050405020304" pitchFamily="18" charset="0"/>
              </a:rPr>
              <a:t>This person was not satisfied being tenured once, but needed to do it three times over – just to make sure</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2343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CDA21D-92DF-16DB-7ED9-E178CD25CED9}"/>
              </a:ext>
            </a:extLst>
          </p:cNvPr>
          <p:cNvPicPr>
            <a:picLocks noChangeAspect="1"/>
          </p:cNvPicPr>
          <p:nvPr/>
        </p:nvPicPr>
        <p:blipFill>
          <a:blip r:embed="rId2"/>
          <a:stretch>
            <a:fillRect/>
          </a:stretch>
        </p:blipFill>
        <p:spPr>
          <a:xfrm>
            <a:off x="1101377" y="457200"/>
            <a:ext cx="9989246" cy="5943600"/>
          </a:xfrm>
          <a:prstGeom prst="rect">
            <a:avLst/>
          </a:prstGeom>
        </p:spPr>
      </p:pic>
    </p:spTree>
    <p:extLst>
      <p:ext uri="{BB962C8B-B14F-4D97-AF65-F5344CB8AC3E}">
        <p14:creationId xmlns:p14="http://schemas.microsoft.com/office/powerpoint/2010/main" val="3461825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709F-8263-8BE8-EA93-BDA2A7109D7D}"/>
              </a:ext>
            </a:extLst>
          </p:cNvPr>
          <p:cNvSpPr>
            <a:spLocks noGrp="1"/>
          </p:cNvSpPr>
          <p:nvPr>
            <p:ph type="title"/>
          </p:nvPr>
        </p:nvSpPr>
        <p:spPr/>
        <p:txBody>
          <a:bodyPr/>
          <a:lstStyle/>
          <a:p>
            <a:r>
              <a:rPr lang="en-US" dirty="0"/>
              <a:t>And the winner is…..</a:t>
            </a:r>
          </a:p>
        </p:txBody>
      </p:sp>
      <p:pic>
        <p:nvPicPr>
          <p:cNvPr id="6" name="Content Placeholder 5" descr="People holding and beating wood drumsticks on row of drums">
            <a:extLst>
              <a:ext uri="{FF2B5EF4-FFF2-40B4-BE49-F238E27FC236}">
                <a16:creationId xmlns:a16="http://schemas.microsoft.com/office/drawing/2014/main" id="{27EB756A-CA34-104B-0C1B-EA5DC42E74BB}"/>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B1C2E442-4E13-F410-D492-27A05B53072E}"/>
              </a:ext>
            </a:extLst>
          </p:cNvPr>
          <p:cNvSpPr>
            <a:spLocks noGrp="1"/>
          </p:cNvSpPr>
          <p:nvPr>
            <p:ph type="sldNum" sz="quarter" idx="12"/>
          </p:nvPr>
        </p:nvSpPr>
        <p:spPr/>
        <p:txBody>
          <a:bodyPr/>
          <a:lstStyle/>
          <a:p>
            <a:fld id="{28436474-C7A5-464E-AFE3-841AD682B6F9}" type="slidenum">
              <a:rPr lang="ko-KR" altLang="en-US" smtClean="0"/>
              <a:t>70</a:t>
            </a:fld>
            <a:endParaRPr lang="ko-KR" altLang="en-US"/>
          </a:p>
        </p:txBody>
      </p:sp>
    </p:spTree>
    <p:extLst>
      <p:ext uri="{BB962C8B-B14F-4D97-AF65-F5344CB8AC3E}">
        <p14:creationId xmlns:p14="http://schemas.microsoft.com/office/powerpoint/2010/main" val="1614761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31D691A-7189-5D49-8F0B-ADC7365AF46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Harry Van Buren III</a:t>
            </a:r>
          </a:p>
        </p:txBody>
      </p:sp>
      <p:pic>
        <p:nvPicPr>
          <p:cNvPr id="1026" name="Picture 2" descr="Follow Harry Van Buren's (@hjvb3) latest Tweets / Twitter">
            <a:extLst>
              <a:ext uri="{FF2B5EF4-FFF2-40B4-BE49-F238E27FC236}">
                <a16:creationId xmlns:a16="http://schemas.microsoft.com/office/drawing/2014/main" id="{F8CD7A8B-4512-46E4-B015-158EBE2917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3510" y="467208"/>
            <a:ext cx="5923584"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241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77CE-EA4B-4092-80E3-170DE75E48E9}"/>
              </a:ext>
            </a:extLst>
          </p:cNvPr>
          <p:cNvSpPr>
            <a:spLocks noGrp="1"/>
          </p:cNvSpPr>
          <p:nvPr>
            <p:ph type="ctrTitle"/>
          </p:nvPr>
        </p:nvSpPr>
        <p:spPr/>
        <p:txBody>
          <a:bodyPr>
            <a:noAutofit/>
          </a:bodyPr>
          <a:lstStyle/>
          <a:p>
            <a:r>
              <a:rPr lang="en-US" sz="5000" dirty="0">
                <a:effectLst/>
                <a:latin typeface="Times New Roman" panose="02020603050405020304" pitchFamily="18" charset="0"/>
                <a:ea typeface="Calibri" panose="020F0502020204030204" pitchFamily="34" charset="0"/>
                <a:cs typeface="Times New Roman" panose="02020603050405020304" pitchFamily="18" charset="0"/>
              </a:rPr>
              <a:t>2022 Communications Team Report</a:t>
            </a:r>
            <a:endParaRPr lang="en-US" sz="5000" dirty="0"/>
          </a:p>
        </p:txBody>
      </p:sp>
      <p:sp>
        <p:nvSpPr>
          <p:cNvPr id="3" name="Subtitle 2">
            <a:extLst>
              <a:ext uri="{FF2B5EF4-FFF2-40B4-BE49-F238E27FC236}">
                <a16:creationId xmlns:a16="http://schemas.microsoft.com/office/drawing/2014/main" id="{5E771744-4606-430E-B8B3-6A640C4E7896}"/>
              </a:ext>
            </a:extLst>
          </p:cNvPr>
          <p:cNvSpPr>
            <a:spLocks noGrp="1"/>
          </p:cNvSpPr>
          <p:nvPr>
            <p:ph type="subTitle" idx="1"/>
          </p:nvPr>
        </p:nvSpPr>
        <p:spPr/>
        <p:txBody>
          <a:bodyPr>
            <a:normAutofit fontScale="92500" lnSpcReduction="10000"/>
          </a:bodyPr>
          <a:lstStyle/>
          <a:p>
            <a:endParaRPr lang="en-US" sz="3600" dirty="0">
              <a:latin typeface="Times" panose="02020603050405020304" pitchFamily="18" charset="0"/>
              <a:cs typeface="Times" panose="02020603050405020304" pitchFamily="18" charset="0"/>
            </a:endParaRPr>
          </a:p>
          <a:p>
            <a:r>
              <a:rPr lang="en-US" sz="3600" dirty="0">
                <a:latin typeface="Times" panose="02020603050405020304" pitchFamily="18" charset="0"/>
                <a:cs typeface="Times" panose="02020603050405020304" pitchFamily="18" charset="0"/>
              </a:rPr>
              <a:t>Jae</a:t>
            </a:r>
            <a:r>
              <a:rPr lang="ko-KR" altLang="en-US" sz="3600" dirty="0">
                <a:latin typeface="Times" panose="02020603050405020304" pitchFamily="18" charset="0"/>
                <a:cs typeface="Times" panose="02020603050405020304" pitchFamily="18" charset="0"/>
              </a:rPr>
              <a:t> </a:t>
            </a:r>
            <a:r>
              <a:rPr lang="en-US" altLang="ko-KR" sz="3600" dirty="0">
                <a:latin typeface="Times" panose="02020603050405020304" pitchFamily="18" charset="0"/>
                <a:cs typeface="Times" panose="02020603050405020304" pitchFamily="18" charset="0"/>
              </a:rPr>
              <a:t>Hwan</a:t>
            </a:r>
            <a:r>
              <a:rPr lang="ko-KR" altLang="en-US" sz="3600" dirty="0">
                <a:latin typeface="Times" panose="02020603050405020304" pitchFamily="18" charset="0"/>
                <a:cs typeface="Times" panose="02020603050405020304" pitchFamily="18" charset="0"/>
              </a:rPr>
              <a:t> </a:t>
            </a:r>
            <a:r>
              <a:rPr lang="en-US" altLang="ko-KR" sz="3600" dirty="0">
                <a:latin typeface="Times" panose="02020603050405020304" pitchFamily="18" charset="0"/>
                <a:cs typeface="Times" panose="02020603050405020304" pitchFamily="18" charset="0"/>
              </a:rPr>
              <a:t>Lee</a:t>
            </a:r>
          </a:p>
          <a:p>
            <a:r>
              <a:rPr lang="en-US" sz="3600" dirty="0">
                <a:latin typeface="Times" panose="02020603050405020304" pitchFamily="18" charset="0"/>
                <a:cs typeface="Times" panose="02020603050405020304" pitchFamily="18" charset="0"/>
              </a:rPr>
              <a:t>Hamline University</a:t>
            </a:r>
          </a:p>
        </p:txBody>
      </p:sp>
    </p:spTree>
    <p:extLst>
      <p:ext uri="{BB962C8B-B14F-4D97-AF65-F5344CB8AC3E}">
        <p14:creationId xmlns:p14="http://schemas.microsoft.com/office/powerpoint/2010/main" val="21376367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21372C3-F4D3-0748-0A02-70B7213B7C1A}"/>
              </a:ext>
            </a:extLst>
          </p:cNvPr>
          <p:cNvGraphicFramePr/>
          <p:nvPr/>
        </p:nvGraphicFramePr>
        <p:xfrm>
          <a:off x="295422" y="383178"/>
          <a:ext cx="11591778" cy="6069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44942330-E5E8-FDD8-93D4-B82E07E968C0}"/>
              </a:ext>
            </a:extLst>
          </p:cNvPr>
          <p:cNvSpPr/>
          <p:nvPr/>
        </p:nvSpPr>
        <p:spPr>
          <a:xfrm>
            <a:off x="6164630" y="3154982"/>
            <a:ext cx="2579698" cy="3393529"/>
          </a:xfrm>
          <a:prstGeom prst="rect">
            <a:avLst/>
          </a:prstGeom>
          <a:noFill/>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17598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C63C7-4E46-4646-A445-BB09534FBC02}"/>
              </a:ext>
            </a:extLst>
          </p:cNvPr>
          <p:cNvSpPr>
            <a:spLocks noGrp="1"/>
          </p:cNvSpPr>
          <p:nvPr>
            <p:ph idx="1"/>
          </p:nvPr>
        </p:nvSpPr>
        <p:spPr>
          <a:xfrm>
            <a:off x="383177" y="365761"/>
            <a:ext cx="11312433" cy="6139542"/>
          </a:xfrm>
        </p:spPr>
        <p:txBody>
          <a:bodyPr>
            <a:normAutofit/>
          </a:bodyPr>
          <a:lstStyle/>
          <a:p>
            <a:pPr marL="0" indent="0" algn="ctr">
              <a:lnSpc>
                <a:spcPct val="150000"/>
              </a:lnSpc>
              <a:buNone/>
            </a:pPr>
            <a:r>
              <a:rPr lang="en-US" sz="3000" b="1" dirty="0">
                <a:latin typeface="Times" panose="02020603050405020304" pitchFamily="18" charset="0"/>
                <a:cs typeface="Times" panose="02020603050405020304" pitchFamily="18" charset="0"/>
              </a:rPr>
              <a:t>SIM SOCIAL MEDIA </a:t>
            </a:r>
            <a:endParaRPr lang="en-US" sz="3000" b="1" dirty="0">
              <a:latin typeface="Times" panose="02020603050405020304" pitchFamily="18" charset="0"/>
              <a:cs typeface="Times" panose="02020603050405020304" pitchFamily="18" charset="0"/>
              <a:hlinkClick r:id="rId2"/>
            </a:endParaRPr>
          </a:p>
          <a:p>
            <a:pPr marL="0" indent="0">
              <a:lnSpc>
                <a:spcPct val="110000"/>
              </a:lnSpc>
              <a:buNone/>
            </a:pPr>
            <a:r>
              <a:rPr lang="en-US" sz="25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Linkedin</a:t>
            </a:r>
            <a:r>
              <a:rPr lang="en-US" sz="2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and Twitter</a:t>
            </a:r>
          </a:p>
          <a:p>
            <a:pPr marL="0" indent="0">
              <a:lnSpc>
                <a:spcPct val="110000"/>
              </a:lnSpc>
              <a:buNone/>
            </a:pPr>
            <a:r>
              <a:rPr lang="en-US" sz="1800" dirty="0">
                <a:latin typeface="Arial" panose="020B0604020202020204" pitchFamily="34" charset="0"/>
                <a:ea typeface="Calibri" panose="020F0502020204030204" pitchFamily="34" charset="0"/>
                <a:cs typeface="Arial" panose="020B0604020202020204" pitchFamily="34" charset="0"/>
              </a:rPr>
              <a:t>1. SIM Publishes (Right)</a:t>
            </a:r>
          </a:p>
          <a:p>
            <a:pPr lvl="1">
              <a:lnSpc>
                <a:spcPct val="110000"/>
              </a:lnSpc>
            </a:pPr>
            <a:r>
              <a:rPr lang="en-US" sz="1600" dirty="0">
                <a:latin typeface="Arial" panose="020B0604020202020204" pitchFamily="34" charset="0"/>
                <a:ea typeface="Calibri" panose="020F0502020204030204" pitchFamily="34" charset="0"/>
                <a:cs typeface="Arial" panose="020B0604020202020204" pitchFamily="34" charset="0"/>
              </a:rPr>
              <a:t>Highlight publications</a:t>
            </a:r>
          </a:p>
          <a:p>
            <a:pPr lvl="1">
              <a:lnSpc>
                <a:spcPct val="110000"/>
              </a:lnSpc>
            </a:pPr>
            <a:r>
              <a:rPr lang="en-US" sz="1600" dirty="0">
                <a:latin typeface="Arial" panose="020B0604020202020204" pitchFamily="34" charset="0"/>
                <a:ea typeface="Calibri" panose="020F0502020204030204" pitchFamily="34" charset="0"/>
                <a:cs typeface="Arial" panose="020B0604020202020204" pitchFamily="34" charset="0"/>
              </a:rPr>
              <a:t>Junior scholars</a:t>
            </a:r>
          </a:p>
          <a:p>
            <a:pPr marL="0" indent="0">
              <a:lnSpc>
                <a:spcPct val="110000"/>
              </a:lnSpc>
              <a:buNone/>
            </a:pPr>
            <a:r>
              <a:rPr lang="en-US" sz="1800" dirty="0">
                <a:latin typeface="Arial" panose="020B0604020202020204" pitchFamily="34" charset="0"/>
                <a:ea typeface="Calibri" panose="020F0502020204030204" pitchFamily="34" charset="0"/>
                <a:cs typeface="Arial" panose="020B0604020202020204" pitchFamily="34" charset="0"/>
              </a:rPr>
              <a:t>2. SIM Digest from Connect</a:t>
            </a:r>
          </a:p>
          <a:p>
            <a:pPr lvl="1">
              <a:lnSpc>
                <a:spcPct val="110000"/>
              </a:lnSpc>
            </a:pPr>
            <a:r>
              <a:rPr lang="en-US" sz="1600" dirty="0">
                <a:latin typeface="Arial" panose="020B0604020202020204" pitchFamily="34" charset="0"/>
                <a:ea typeface="Calibri" panose="020F0502020204030204" pitchFamily="34" charset="0"/>
                <a:cs typeface="Arial" panose="020B0604020202020204" pitchFamily="34" charset="0"/>
              </a:rPr>
              <a:t>Call for papers</a:t>
            </a:r>
          </a:p>
          <a:p>
            <a:pPr lvl="1">
              <a:lnSpc>
                <a:spcPct val="110000"/>
              </a:lnSpc>
            </a:pPr>
            <a:r>
              <a:rPr lang="en-US" sz="1600" dirty="0">
                <a:latin typeface="Arial" panose="020B0604020202020204" pitchFamily="34" charset="0"/>
                <a:ea typeface="Calibri" panose="020F0502020204030204" pitchFamily="34" charset="0"/>
                <a:cs typeface="Arial" panose="020B0604020202020204" pitchFamily="34" charset="0"/>
              </a:rPr>
              <a:t>Job opportunities </a:t>
            </a:r>
          </a:p>
          <a:p>
            <a:pPr lvl="1">
              <a:lnSpc>
                <a:spcPct val="110000"/>
              </a:lnSpc>
            </a:pPr>
            <a:r>
              <a:rPr lang="en-US" sz="1600" dirty="0">
                <a:latin typeface="Arial" panose="020B0604020202020204" pitchFamily="34" charset="0"/>
                <a:ea typeface="Calibri" panose="020F0502020204030204" pitchFamily="34" charset="0"/>
                <a:cs typeface="Arial" panose="020B0604020202020204" pitchFamily="34" charset="0"/>
              </a:rPr>
              <a:t>Events </a:t>
            </a:r>
          </a:p>
          <a:p>
            <a:pPr>
              <a:lnSpc>
                <a:spcPct val="110000"/>
              </a:lnSpc>
            </a:pPr>
            <a:r>
              <a:rPr lang="en-US" sz="1800" dirty="0">
                <a:latin typeface="Arial" panose="020B0604020202020204" pitchFamily="34" charset="0"/>
                <a:ea typeface="Calibri" panose="020F0502020204030204" pitchFamily="34" charset="0"/>
                <a:cs typeface="Arial" panose="020B0604020202020204" pitchFamily="34" charset="0"/>
              </a:rPr>
              <a:t>3. SIM Community Support</a:t>
            </a:r>
          </a:p>
          <a:p>
            <a:pPr lvl="1">
              <a:lnSpc>
                <a:spcPct val="110000"/>
              </a:lnSpc>
            </a:pPr>
            <a:r>
              <a:rPr lang="en-US" sz="1600" dirty="0">
                <a:latin typeface="Arial" panose="020B0604020202020204" pitchFamily="34" charset="0"/>
                <a:ea typeface="Calibri" panose="020F0502020204030204" pitchFamily="34" charset="0"/>
                <a:cs typeface="Arial" panose="020B0604020202020204" pitchFamily="34" charset="0"/>
              </a:rPr>
              <a:t>R</a:t>
            </a:r>
            <a:r>
              <a:rPr lang="en-GB" sz="1600" dirty="0" err="1">
                <a:latin typeface="Arial" panose="020B0604020202020204" pitchFamily="34" charset="0"/>
                <a:ea typeface="Calibri" panose="020F0502020204030204" pitchFamily="34" charset="0"/>
                <a:cs typeface="Arial" panose="020B0604020202020204" pitchFamily="34" charset="0"/>
              </a:rPr>
              <a:t>etweet</a:t>
            </a:r>
            <a:r>
              <a:rPr lang="en-GB" sz="1600" dirty="0">
                <a:latin typeface="Arial" panose="020B0604020202020204" pitchFamily="34" charset="0"/>
                <a:ea typeface="Calibri" panose="020F0502020204030204" pitchFamily="34" charset="0"/>
                <a:cs typeface="Arial" panose="020B0604020202020204" pitchFamily="34" charset="0"/>
              </a:rPr>
              <a:t> contents by </a:t>
            </a:r>
            <a:r>
              <a:rPr lang="en-GB" sz="1600" dirty="0" err="1">
                <a:latin typeface="Arial" panose="020B0604020202020204" pitchFamily="34" charset="0"/>
                <a:ea typeface="Calibri" panose="020F0502020204030204" pitchFamily="34" charset="0"/>
                <a:cs typeface="Arial" panose="020B0604020202020204" pitchFamily="34" charset="0"/>
              </a:rPr>
              <a:t>SIMians</a:t>
            </a:r>
            <a:endParaRPr lang="en-GB" sz="1600" dirty="0">
              <a:latin typeface="Arial" panose="020B0604020202020204" pitchFamily="34" charset="0"/>
              <a:ea typeface="Calibri" panose="020F0502020204030204" pitchFamily="34" charset="0"/>
              <a:cs typeface="Arial" panose="020B0604020202020204" pitchFamily="34" charset="0"/>
            </a:endParaRPr>
          </a:p>
          <a:p>
            <a:pPr lvl="1">
              <a:lnSpc>
                <a:spcPct val="110000"/>
              </a:lnSpc>
            </a:pPr>
            <a:r>
              <a:rPr lang="en-GB" sz="1600" dirty="0">
                <a:latin typeface="Arial" panose="020B0604020202020204" pitchFamily="34" charset="0"/>
                <a:ea typeface="Calibri" panose="020F0502020204030204" pitchFamily="34" charset="0"/>
                <a:cs typeface="Arial" panose="020B0604020202020204" pitchFamily="34" charset="0"/>
              </a:rPr>
              <a:t>Respond to retweet requests</a:t>
            </a: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endParaRPr lang="en-US" sz="2400" dirty="0">
              <a:latin typeface="Times" panose="02020603050405020304" pitchFamily="18" charset="0"/>
              <a:cs typeface="Times" panose="02020603050405020304" pitchFamily="18" charset="0"/>
            </a:endParaRPr>
          </a:p>
        </p:txBody>
      </p:sp>
      <p:pic>
        <p:nvPicPr>
          <p:cNvPr id="7" name="Picture 6">
            <a:extLst>
              <a:ext uri="{FF2B5EF4-FFF2-40B4-BE49-F238E27FC236}">
                <a16:creationId xmlns:a16="http://schemas.microsoft.com/office/drawing/2014/main" id="{22254B11-7503-C250-4A92-93C882FE930F}"/>
              </a:ext>
            </a:extLst>
          </p:cNvPr>
          <p:cNvPicPr>
            <a:picLocks noChangeAspect="1"/>
          </p:cNvPicPr>
          <p:nvPr/>
        </p:nvPicPr>
        <p:blipFill>
          <a:blip r:embed="rId3"/>
          <a:stretch>
            <a:fillRect/>
          </a:stretch>
        </p:blipFill>
        <p:spPr>
          <a:xfrm>
            <a:off x="4138598" y="1358537"/>
            <a:ext cx="7873923" cy="4711336"/>
          </a:xfrm>
          <a:prstGeom prst="rect">
            <a:avLst/>
          </a:prstGeom>
        </p:spPr>
      </p:pic>
    </p:spTree>
    <p:extLst>
      <p:ext uri="{BB962C8B-B14F-4D97-AF65-F5344CB8AC3E}">
        <p14:creationId xmlns:p14="http://schemas.microsoft.com/office/powerpoint/2010/main" val="35194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C63C7-4E46-4646-A445-BB09534FBC02}"/>
              </a:ext>
            </a:extLst>
          </p:cNvPr>
          <p:cNvSpPr>
            <a:spLocks noGrp="1"/>
          </p:cNvSpPr>
          <p:nvPr>
            <p:ph idx="1"/>
          </p:nvPr>
        </p:nvSpPr>
        <p:spPr>
          <a:xfrm>
            <a:off x="7449403" y="1086321"/>
            <a:ext cx="3505494" cy="1039205"/>
          </a:xfrm>
        </p:spPr>
        <p:txBody>
          <a:bodyPr>
            <a:normAutofit/>
          </a:bodyPr>
          <a:lstStyle/>
          <a:p>
            <a:pPr marL="0" indent="0" algn="ctr">
              <a:buNone/>
            </a:pPr>
            <a:r>
              <a:rPr lang="en-US" sz="2500" b="1" dirty="0">
                <a:latin typeface="Arial" panose="020B0604020202020204" pitchFamily="34" charset="0"/>
                <a:cs typeface="Arial" panose="020B0604020202020204" pitchFamily="34" charset="0"/>
              </a:rPr>
              <a:t>TWITT MENTIONS </a:t>
            </a:r>
          </a:p>
          <a:p>
            <a:pPr marL="0" indent="0" algn="ctr">
              <a:buNone/>
            </a:pPr>
            <a:r>
              <a:rPr lang="en-US" sz="2500" b="1" dirty="0">
                <a:latin typeface="Arial" panose="020B0604020202020204" pitchFamily="34" charset="0"/>
                <a:cs typeface="Arial" panose="020B0604020202020204" pitchFamily="34" charset="0"/>
              </a:rPr>
              <a:t>Total = 701  </a:t>
            </a:r>
          </a:p>
        </p:txBody>
      </p:sp>
      <p:pic>
        <p:nvPicPr>
          <p:cNvPr id="4" name="Picture 3">
            <a:extLst>
              <a:ext uri="{FF2B5EF4-FFF2-40B4-BE49-F238E27FC236}">
                <a16:creationId xmlns:a16="http://schemas.microsoft.com/office/drawing/2014/main" id="{F463455A-75FF-CD48-F11E-1D9DD7B991A5}"/>
              </a:ext>
            </a:extLst>
          </p:cNvPr>
          <p:cNvPicPr>
            <a:picLocks noChangeAspect="1"/>
          </p:cNvPicPr>
          <p:nvPr/>
        </p:nvPicPr>
        <p:blipFill>
          <a:blip r:embed="rId2"/>
          <a:stretch>
            <a:fillRect/>
          </a:stretch>
        </p:blipFill>
        <p:spPr>
          <a:xfrm>
            <a:off x="6497692" y="2441673"/>
            <a:ext cx="5517290" cy="3062894"/>
          </a:xfrm>
          <a:prstGeom prst="rect">
            <a:avLst/>
          </a:prstGeom>
        </p:spPr>
      </p:pic>
      <p:pic>
        <p:nvPicPr>
          <p:cNvPr id="7" name="Picture 6">
            <a:extLst>
              <a:ext uri="{FF2B5EF4-FFF2-40B4-BE49-F238E27FC236}">
                <a16:creationId xmlns:a16="http://schemas.microsoft.com/office/drawing/2014/main" id="{0C9A0791-BFC4-EE64-EA9B-F2416657DD29}"/>
              </a:ext>
            </a:extLst>
          </p:cNvPr>
          <p:cNvPicPr>
            <a:picLocks noChangeAspect="1"/>
          </p:cNvPicPr>
          <p:nvPr/>
        </p:nvPicPr>
        <p:blipFill>
          <a:blip r:embed="rId3"/>
          <a:stretch>
            <a:fillRect/>
          </a:stretch>
        </p:blipFill>
        <p:spPr>
          <a:xfrm>
            <a:off x="337302" y="2441672"/>
            <a:ext cx="5803106" cy="3220342"/>
          </a:xfrm>
          <a:prstGeom prst="rect">
            <a:avLst/>
          </a:prstGeom>
          <a:effectLst/>
        </p:spPr>
      </p:pic>
      <p:sp>
        <p:nvSpPr>
          <p:cNvPr id="15" name="Content Placeholder 2">
            <a:extLst>
              <a:ext uri="{FF2B5EF4-FFF2-40B4-BE49-F238E27FC236}">
                <a16:creationId xmlns:a16="http://schemas.microsoft.com/office/drawing/2014/main" id="{FB1004C9-81ED-7230-82E8-18BC126D4AC5}"/>
              </a:ext>
            </a:extLst>
          </p:cNvPr>
          <p:cNvSpPr txBox="1">
            <a:spLocks/>
          </p:cNvSpPr>
          <p:nvPr/>
        </p:nvSpPr>
        <p:spPr>
          <a:xfrm>
            <a:off x="1588562" y="1001538"/>
            <a:ext cx="3505494" cy="1039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300" b="1" dirty="0">
                <a:latin typeface="Arial" panose="020B0604020202020204" pitchFamily="34" charset="0"/>
                <a:cs typeface="Arial" panose="020B0604020202020204" pitchFamily="34" charset="0"/>
              </a:rPr>
              <a:t>TWITT FOLLOWERS </a:t>
            </a:r>
          </a:p>
          <a:p>
            <a:pPr marL="0" indent="0" algn="ctr">
              <a:buFont typeface="Arial" panose="020B0604020202020204" pitchFamily="34" charset="0"/>
              <a:buNone/>
            </a:pPr>
            <a:r>
              <a:rPr lang="en-US" sz="2300" b="1" dirty="0">
                <a:latin typeface="Arial" panose="020B0604020202020204" pitchFamily="34" charset="0"/>
                <a:cs typeface="Arial" panose="020B0604020202020204" pitchFamily="34" charset="0"/>
              </a:rPr>
              <a:t>Total = 2369</a:t>
            </a:r>
          </a:p>
          <a:p>
            <a:pPr marL="0" indent="0" algn="ctr">
              <a:buFont typeface="Arial" panose="020B0604020202020204" pitchFamily="34" charset="0"/>
              <a:buNone/>
            </a:pPr>
            <a:r>
              <a:rPr lang="en-US" sz="2300" b="1" dirty="0">
                <a:latin typeface="Arial" panose="020B0604020202020204" pitchFamily="34" charset="0"/>
                <a:cs typeface="Arial" panose="020B0604020202020204" pitchFamily="34" charset="0"/>
              </a:rPr>
              <a:t>YOY Increase = 267</a:t>
            </a:r>
          </a:p>
        </p:txBody>
      </p:sp>
    </p:spTree>
    <p:extLst>
      <p:ext uri="{BB962C8B-B14F-4D97-AF65-F5344CB8AC3E}">
        <p14:creationId xmlns:p14="http://schemas.microsoft.com/office/powerpoint/2010/main" val="40568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FC63C7-4E46-4646-A445-BB09534FBC02}"/>
              </a:ext>
            </a:extLst>
          </p:cNvPr>
          <p:cNvSpPr>
            <a:spLocks noGrp="1"/>
          </p:cNvSpPr>
          <p:nvPr>
            <p:ph idx="1"/>
          </p:nvPr>
        </p:nvSpPr>
        <p:spPr>
          <a:xfrm>
            <a:off x="383177" y="365761"/>
            <a:ext cx="11312433" cy="6139542"/>
          </a:xfrm>
        </p:spPr>
        <p:txBody>
          <a:bodyPr>
            <a:normAutofit/>
          </a:bodyPr>
          <a:lstStyle/>
          <a:p>
            <a:pPr marL="0" indent="0" algn="ctr">
              <a:lnSpc>
                <a:spcPct val="150000"/>
              </a:lnSpc>
              <a:buNone/>
            </a:pPr>
            <a:r>
              <a:rPr lang="en-US" sz="3000" b="1" dirty="0">
                <a:latin typeface="Times" panose="02020603050405020304" pitchFamily="18" charset="0"/>
                <a:cs typeface="Times" panose="02020603050405020304" pitchFamily="18" charset="0"/>
              </a:rPr>
              <a:t>SIM SOCIAL MEDIA </a:t>
            </a:r>
            <a:endParaRPr lang="en-US" sz="3000" b="1" dirty="0">
              <a:latin typeface="Times" panose="02020603050405020304" pitchFamily="18" charset="0"/>
              <a:cs typeface="Times" panose="02020603050405020304" pitchFamily="18" charset="0"/>
              <a:hlinkClick r:id="rId2"/>
            </a:endParaRPr>
          </a:p>
          <a:p>
            <a:pPr lvl="0"/>
            <a:endParaRPr lang="en-GB" dirty="0"/>
          </a:p>
          <a:p>
            <a:pPr marL="0" lvl="0" indent="0">
              <a:buNone/>
            </a:pPr>
            <a:r>
              <a:rPr lang="en-GB" sz="2300" dirty="0">
                <a:latin typeface="Arial" panose="020B0604020202020204" pitchFamily="34" charset="0"/>
                <a:cs typeface="Arial" panose="020B0604020202020204" pitchFamily="34" charset="0"/>
              </a:rPr>
              <a:t>1. Stimulate </a:t>
            </a:r>
            <a:r>
              <a:rPr lang="en-GB" sz="2300" dirty="0" err="1">
                <a:latin typeface="Arial" panose="020B0604020202020204" pitchFamily="34" charset="0"/>
                <a:cs typeface="Arial" panose="020B0604020202020204" pitchFamily="34" charset="0"/>
              </a:rPr>
              <a:t>SIMians</a:t>
            </a:r>
            <a:r>
              <a:rPr lang="en-GB" sz="2300" dirty="0">
                <a:latin typeface="Arial" panose="020B0604020202020204" pitchFamily="34" charset="0"/>
                <a:cs typeface="Arial" panose="020B0604020202020204" pitchFamily="34" charset="0"/>
              </a:rPr>
              <a:t> to send </a:t>
            </a:r>
          </a:p>
          <a:p>
            <a:pPr lvl="1"/>
            <a:r>
              <a:rPr lang="en-GB" sz="1900" dirty="0">
                <a:latin typeface="Arial" panose="020B0604020202020204" pitchFamily="34" charset="0"/>
                <a:cs typeface="Arial" panose="020B0604020202020204" pitchFamily="34" charset="0"/>
              </a:rPr>
              <a:t>Publications</a:t>
            </a:r>
          </a:p>
          <a:p>
            <a:pPr lvl="1"/>
            <a:r>
              <a:rPr lang="en-GB" sz="1900" dirty="0">
                <a:latin typeface="Arial" panose="020B0604020202020204" pitchFamily="34" charset="0"/>
                <a:cs typeface="Arial" panose="020B0604020202020204" pitchFamily="34" charset="0"/>
              </a:rPr>
              <a:t>Special issues</a:t>
            </a:r>
          </a:p>
          <a:p>
            <a:pPr lvl="1"/>
            <a:r>
              <a:rPr lang="en-GB" sz="1900" dirty="0">
                <a:latin typeface="Arial" panose="020B0604020202020204" pitchFamily="34" charset="0"/>
                <a:cs typeface="Arial" panose="020B0604020202020204" pitchFamily="34" charset="0"/>
              </a:rPr>
              <a:t>Events</a:t>
            </a:r>
          </a:p>
          <a:p>
            <a:pPr lvl="0"/>
            <a:endParaRPr lang="en-GB" sz="2300" dirty="0">
              <a:latin typeface="Arial" panose="020B0604020202020204" pitchFamily="34" charset="0"/>
              <a:cs typeface="Arial" panose="020B0604020202020204" pitchFamily="34" charset="0"/>
            </a:endParaRPr>
          </a:p>
          <a:p>
            <a:pPr marL="0" lvl="0" indent="0">
              <a:buNone/>
            </a:pPr>
            <a:r>
              <a:rPr lang="en-GB" sz="2300" dirty="0">
                <a:latin typeface="Arial" panose="020B0604020202020204" pitchFamily="34" charset="0"/>
                <a:cs typeface="Arial" panose="020B0604020202020204" pitchFamily="34" charset="0"/>
              </a:rPr>
              <a:t>2. Monitor </a:t>
            </a:r>
            <a:r>
              <a:rPr lang="en-GB" sz="2300" dirty="0" err="1">
                <a:latin typeface="Arial" panose="020B0604020202020204" pitchFamily="34" charset="0"/>
                <a:cs typeface="Arial" panose="020B0604020202020204" pitchFamily="34" charset="0"/>
              </a:rPr>
              <a:t>SIMians’</a:t>
            </a:r>
            <a:r>
              <a:rPr lang="en-GB" sz="2300" dirty="0">
                <a:latin typeface="Arial" panose="020B0604020202020204" pitchFamily="34" charset="0"/>
                <a:cs typeface="Arial" panose="020B0604020202020204" pitchFamily="34" charset="0"/>
              </a:rPr>
              <a:t> activities and create content</a:t>
            </a:r>
          </a:p>
          <a:p>
            <a:pPr marL="0" lvl="0" indent="0">
              <a:buNone/>
            </a:pPr>
            <a:endParaRPr lang="en-GB" sz="2300" dirty="0">
              <a:latin typeface="Arial" panose="020B0604020202020204" pitchFamily="34" charset="0"/>
              <a:cs typeface="Arial" panose="020B0604020202020204" pitchFamily="34" charset="0"/>
            </a:endParaRPr>
          </a:p>
          <a:p>
            <a:pPr marL="0" lvl="0" indent="0">
              <a:buNone/>
            </a:pPr>
            <a:r>
              <a:rPr lang="en-GB" sz="2300" dirty="0">
                <a:latin typeface="Arial" panose="020B0604020202020204" pitchFamily="34" charset="0"/>
                <a:cs typeface="Arial" panose="020B0604020202020204" pitchFamily="34" charset="0"/>
              </a:rPr>
              <a:t>3. Retweet what users post (see Right)</a:t>
            </a:r>
            <a:endParaRPr lang="en-US" sz="2300" dirty="0">
              <a:latin typeface="Arial" panose="020B0604020202020204" pitchFamily="34" charset="0"/>
              <a:cs typeface="Arial" panose="020B0604020202020204" pitchFamily="34" charset="0"/>
            </a:endParaRPr>
          </a:p>
          <a:p>
            <a:pPr>
              <a:lnSpc>
                <a:spcPct val="150000"/>
              </a:lnSpc>
            </a:pPr>
            <a:endParaRPr lang="en-US" sz="24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25E0D080-17F9-4DEC-BE4F-CCDD2D63F675}"/>
              </a:ext>
            </a:extLst>
          </p:cNvPr>
          <p:cNvPicPr>
            <a:picLocks noChangeAspect="1"/>
          </p:cNvPicPr>
          <p:nvPr/>
        </p:nvPicPr>
        <p:blipFill>
          <a:blip r:embed="rId3"/>
          <a:stretch>
            <a:fillRect/>
          </a:stretch>
        </p:blipFill>
        <p:spPr>
          <a:xfrm>
            <a:off x="7159559" y="1039799"/>
            <a:ext cx="4066162" cy="5637266"/>
          </a:xfrm>
          <a:prstGeom prst="rect">
            <a:avLst/>
          </a:prstGeom>
        </p:spPr>
      </p:pic>
    </p:spTree>
    <p:extLst>
      <p:ext uri="{BB962C8B-B14F-4D97-AF65-F5344CB8AC3E}">
        <p14:creationId xmlns:p14="http://schemas.microsoft.com/office/powerpoint/2010/main" val="142510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97F3-D1D0-4673-AB9E-8689E0F537E2}"/>
              </a:ext>
            </a:extLst>
          </p:cNvPr>
          <p:cNvSpPr>
            <a:spLocks noGrp="1"/>
          </p:cNvSpPr>
          <p:nvPr>
            <p:ph type="title"/>
          </p:nvPr>
        </p:nvSpPr>
        <p:spPr/>
        <p:txBody>
          <a:bodyPr>
            <a:normAutofit/>
          </a:bodyPr>
          <a:lstStyle/>
          <a:p>
            <a:pPr algn="ctr"/>
            <a:r>
              <a:rPr lang="en-US" sz="4000" b="1" dirty="0">
                <a:latin typeface="Times" panose="02020603050405020304" pitchFamily="18" charset="0"/>
                <a:cs typeface="Times" panose="02020603050405020304" pitchFamily="18" charset="0"/>
              </a:rPr>
              <a:t>2022-2023 Goals</a:t>
            </a:r>
          </a:p>
        </p:txBody>
      </p:sp>
      <p:sp>
        <p:nvSpPr>
          <p:cNvPr id="3" name="Content Placeholder 2">
            <a:extLst>
              <a:ext uri="{FF2B5EF4-FFF2-40B4-BE49-F238E27FC236}">
                <a16:creationId xmlns:a16="http://schemas.microsoft.com/office/drawing/2014/main" id="{EBA22D74-9DF0-48F6-A370-2CAE47D30024}"/>
              </a:ext>
            </a:extLst>
          </p:cNvPr>
          <p:cNvSpPr>
            <a:spLocks noGrp="1"/>
          </p:cNvSpPr>
          <p:nvPr>
            <p:ph idx="1"/>
          </p:nvPr>
        </p:nvSpPr>
        <p:spPr/>
        <p:txBody>
          <a:bodyPr>
            <a:normAutofit/>
          </a:bodyPr>
          <a:lstStyle/>
          <a:p>
            <a:r>
              <a:rPr lang="en-US" sz="2700" dirty="0">
                <a:latin typeface="Arial" panose="020B0604020202020204" pitchFamily="34" charset="0"/>
                <a:cs typeface="Arial" panose="020B0604020202020204" pitchFamily="34" charset="0"/>
              </a:rPr>
              <a:t>New Member Recruiting</a:t>
            </a:r>
          </a:p>
          <a:p>
            <a:endParaRPr lang="en-US" sz="2700" dirty="0">
              <a:latin typeface="Arial" panose="020B0604020202020204" pitchFamily="34" charset="0"/>
              <a:cs typeface="Arial" panose="020B0604020202020204" pitchFamily="34" charset="0"/>
            </a:endParaRPr>
          </a:p>
          <a:p>
            <a:r>
              <a:rPr lang="en-US" sz="2700" dirty="0">
                <a:latin typeface="Arial" panose="020B0604020202020204" pitchFamily="34" charset="0"/>
                <a:cs typeface="Arial" panose="020B0604020202020204" pitchFamily="34" charset="0"/>
              </a:rPr>
              <a:t>Connect </a:t>
            </a:r>
          </a:p>
          <a:p>
            <a:endParaRPr lang="en-US" sz="2700" dirty="0">
              <a:latin typeface="Arial" panose="020B0604020202020204" pitchFamily="34" charset="0"/>
              <a:cs typeface="Arial" panose="020B0604020202020204" pitchFamily="34" charset="0"/>
            </a:endParaRPr>
          </a:p>
          <a:p>
            <a:r>
              <a:rPr lang="en-US" sz="2700" dirty="0">
                <a:latin typeface="Arial" panose="020B0604020202020204" pitchFamily="34" charset="0"/>
                <a:cs typeface="Arial" panose="020B0604020202020204" pitchFamily="34" charset="0"/>
              </a:rPr>
              <a:t>Promote Social </a:t>
            </a:r>
            <a:r>
              <a:rPr lang="en-US" sz="2700">
                <a:latin typeface="Arial" panose="020B0604020202020204" pitchFamily="34" charset="0"/>
                <a:cs typeface="Arial" panose="020B0604020202020204" pitchFamily="34" charset="0"/>
              </a:rPr>
              <a:t>Media Platforms</a:t>
            </a:r>
            <a:endParaRPr lang="en-US" sz="2700" dirty="0">
              <a:latin typeface="Arial" panose="020B0604020202020204" pitchFamily="34" charset="0"/>
              <a:cs typeface="Arial" panose="020B0604020202020204" pitchFamily="34" charset="0"/>
            </a:endParaRPr>
          </a:p>
          <a:p>
            <a:endParaRPr lang="en-US" sz="2700" dirty="0">
              <a:latin typeface="Arial" panose="020B0604020202020204" pitchFamily="34" charset="0"/>
              <a:cs typeface="Arial" panose="020B0604020202020204" pitchFamily="34" charset="0"/>
            </a:endParaRPr>
          </a:p>
          <a:p>
            <a:endParaRPr lang="en-US" sz="2700" dirty="0">
              <a:latin typeface="Arial" panose="020B0604020202020204" pitchFamily="34" charset="0"/>
              <a:cs typeface="Arial" panose="020B0604020202020204" pitchFamily="34" charset="0"/>
            </a:endParaRPr>
          </a:p>
          <a:p>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074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28203-BACC-444F-813D-7483F11F8887}"/>
              </a:ext>
            </a:extLst>
          </p:cNvPr>
          <p:cNvSpPr>
            <a:spLocks noGrp="1"/>
          </p:cNvSpPr>
          <p:nvPr>
            <p:ph type="title"/>
          </p:nvPr>
        </p:nvSpPr>
        <p:spPr/>
        <p:txBody>
          <a:bodyPr/>
          <a:lstStyle/>
          <a:p>
            <a:pPr algn="ctr"/>
            <a:r>
              <a:rPr lang="en-GB" sz="4400" b="1" dirty="0">
                <a:solidFill>
                  <a:srgbClr val="002060"/>
                </a:solidFill>
                <a:latin typeface="Century" pitchFamily="18" charset="0"/>
              </a:rPr>
              <a:t>Membership Committee (2021-2022)</a:t>
            </a:r>
            <a:endParaRPr lang="en-GB" dirty="0"/>
          </a:p>
        </p:txBody>
      </p:sp>
      <p:sp>
        <p:nvSpPr>
          <p:cNvPr id="3" name="Content Placeholder 2">
            <a:extLst>
              <a:ext uri="{FF2B5EF4-FFF2-40B4-BE49-F238E27FC236}">
                <a16:creationId xmlns:a16="http://schemas.microsoft.com/office/drawing/2014/main" id="{587C7BA6-E3AE-4BC8-A7AB-8DD4D8F727F7}"/>
              </a:ext>
            </a:extLst>
          </p:cNvPr>
          <p:cNvSpPr>
            <a:spLocks noGrp="1"/>
          </p:cNvSpPr>
          <p:nvPr>
            <p:ph idx="1"/>
          </p:nvPr>
        </p:nvSpPr>
        <p:spPr/>
        <p:txBody>
          <a:bodyPr/>
          <a:lstStyle/>
          <a:p>
            <a:pPr>
              <a:buNone/>
            </a:pPr>
            <a:r>
              <a:rPr lang="en-GB" sz="2400" b="1" dirty="0">
                <a:solidFill>
                  <a:srgbClr val="002060"/>
                </a:solidFill>
                <a:latin typeface="Century" pitchFamily="18" charset="0"/>
              </a:rPr>
              <a:t>Committee:</a:t>
            </a:r>
            <a:r>
              <a:rPr lang="en-GB" sz="2400" dirty="0">
                <a:solidFill>
                  <a:srgbClr val="002060"/>
                </a:solidFill>
                <a:latin typeface="Century" pitchFamily="18" charset="0"/>
              </a:rPr>
              <a:t> Frank de Bakker (IESEG), Sebastian </a:t>
            </a:r>
            <a:r>
              <a:rPr lang="en-GB" sz="2400" dirty="0" err="1">
                <a:solidFill>
                  <a:srgbClr val="002060"/>
                </a:solidFill>
                <a:latin typeface="Century" pitchFamily="18" charset="0"/>
              </a:rPr>
              <a:t>Hafenbr</a:t>
            </a:r>
            <a:r>
              <a:rPr lang="az-Cyrl-AZ" sz="2400" dirty="0">
                <a:solidFill>
                  <a:srgbClr val="002060"/>
                </a:solidFill>
                <a:latin typeface="Century" pitchFamily="18" charset="0"/>
                <a:cs typeface="Times New Roman"/>
              </a:rPr>
              <a:t>ӓ</a:t>
            </a:r>
            <a:r>
              <a:rPr lang="en-GB" sz="2400" dirty="0">
                <a:solidFill>
                  <a:srgbClr val="002060"/>
                </a:solidFill>
                <a:latin typeface="Century" pitchFamily="18" charset="0"/>
                <a:cs typeface="Times New Roman"/>
              </a:rPr>
              <a:t>dl (IESE), &amp;  Sarah Stephen (St Gallen) </a:t>
            </a:r>
          </a:p>
          <a:p>
            <a:pPr>
              <a:buNone/>
            </a:pPr>
            <a:endParaRPr lang="en-GB" sz="2400" b="1" dirty="0">
              <a:solidFill>
                <a:srgbClr val="002060"/>
              </a:solidFill>
              <a:latin typeface="Century" pitchFamily="18" charset="0"/>
              <a:cs typeface="Times New Roman"/>
            </a:endParaRPr>
          </a:p>
          <a:p>
            <a:pPr>
              <a:buNone/>
            </a:pPr>
            <a:r>
              <a:rPr lang="en-GB" sz="2400" b="1" dirty="0">
                <a:solidFill>
                  <a:srgbClr val="002060"/>
                </a:solidFill>
                <a:latin typeface="Century" pitchFamily="18" charset="0"/>
                <a:cs typeface="Times New Roman"/>
              </a:rPr>
              <a:t>Aims: </a:t>
            </a:r>
          </a:p>
          <a:p>
            <a:pPr lvl="1">
              <a:buFont typeface="Arial" pitchFamily="34" charset="0"/>
              <a:buChar char="•"/>
            </a:pPr>
            <a:r>
              <a:rPr lang="en-GB" dirty="0">
                <a:solidFill>
                  <a:srgbClr val="002060"/>
                </a:solidFill>
                <a:latin typeface="Century" pitchFamily="18" charset="0"/>
                <a:cs typeface="Times New Roman"/>
              </a:rPr>
              <a:t>Everyone feels welcomed &amp; at home</a:t>
            </a:r>
          </a:p>
          <a:p>
            <a:pPr lvl="1">
              <a:buFont typeface="Arial" pitchFamily="34" charset="0"/>
              <a:buChar char="•"/>
            </a:pPr>
            <a:r>
              <a:rPr lang="en-GB" dirty="0">
                <a:solidFill>
                  <a:srgbClr val="002060"/>
                </a:solidFill>
                <a:latin typeface="Century" pitchFamily="18" charset="0"/>
              </a:rPr>
              <a:t>Building a sense of community</a:t>
            </a:r>
          </a:p>
          <a:p>
            <a:pPr lvl="1">
              <a:buFont typeface="Arial" pitchFamily="34" charset="0"/>
              <a:buChar char="•"/>
            </a:pPr>
            <a:r>
              <a:rPr lang="en-GB" dirty="0">
                <a:solidFill>
                  <a:srgbClr val="002060"/>
                </a:solidFill>
                <a:latin typeface="Century" pitchFamily="18" charset="0"/>
              </a:rPr>
              <a:t>Facilitating communications &amp; networking</a:t>
            </a:r>
          </a:p>
          <a:p>
            <a:pPr lvl="1">
              <a:buFont typeface="Arial" pitchFamily="34" charset="0"/>
              <a:buChar char="•"/>
            </a:pPr>
            <a:r>
              <a:rPr lang="en-GB" dirty="0">
                <a:solidFill>
                  <a:srgbClr val="002060"/>
                </a:solidFill>
                <a:latin typeface="Century" pitchFamily="18" charset="0"/>
              </a:rPr>
              <a:t>Offering opportunities for growth</a:t>
            </a:r>
          </a:p>
          <a:p>
            <a:pPr lvl="1">
              <a:buFont typeface="Arial" pitchFamily="34" charset="0"/>
              <a:buChar char="•"/>
            </a:pPr>
            <a:r>
              <a:rPr lang="en-GB" dirty="0">
                <a:solidFill>
                  <a:srgbClr val="002060"/>
                </a:solidFill>
                <a:latin typeface="Century" pitchFamily="18" charset="0"/>
              </a:rPr>
              <a:t>Assisting governance team &amp; committees in achieving targets</a:t>
            </a:r>
          </a:p>
          <a:p>
            <a:endParaRPr lang="en-GB" dirty="0"/>
          </a:p>
        </p:txBody>
      </p:sp>
    </p:spTree>
    <p:extLst>
      <p:ext uri="{BB962C8B-B14F-4D97-AF65-F5344CB8AC3E}">
        <p14:creationId xmlns:p14="http://schemas.microsoft.com/office/powerpoint/2010/main" val="1202660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F7DB-738F-4C46-9066-1CBF9D1ABCE1}"/>
              </a:ext>
            </a:extLst>
          </p:cNvPr>
          <p:cNvSpPr>
            <a:spLocks noGrp="1"/>
          </p:cNvSpPr>
          <p:nvPr>
            <p:ph type="title"/>
          </p:nvPr>
        </p:nvSpPr>
        <p:spPr>
          <a:xfrm>
            <a:off x="472440" y="222885"/>
            <a:ext cx="10515600" cy="1325563"/>
          </a:xfrm>
        </p:spPr>
        <p:txBody>
          <a:bodyPr>
            <a:normAutofit/>
          </a:bodyPr>
          <a:lstStyle/>
          <a:p>
            <a:r>
              <a:rPr lang="en-GB" sz="4000" dirty="0">
                <a:solidFill>
                  <a:srgbClr val="002060"/>
                </a:solidFill>
                <a:latin typeface="Century" pitchFamily="18" charset="0"/>
              </a:rPr>
              <a:t>Our activities</a:t>
            </a:r>
            <a:endParaRPr lang="en-GB" sz="4000" dirty="0"/>
          </a:p>
        </p:txBody>
      </p:sp>
      <p:sp>
        <p:nvSpPr>
          <p:cNvPr id="3" name="Content Placeholder 2">
            <a:extLst>
              <a:ext uri="{FF2B5EF4-FFF2-40B4-BE49-F238E27FC236}">
                <a16:creationId xmlns:a16="http://schemas.microsoft.com/office/drawing/2014/main" id="{87B8BE17-3ABD-4328-9806-7B2E11DCA968}"/>
              </a:ext>
            </a:extLst>
          </p:cNvPr>
          <p:cNvSpPr>
            <a:spLocks noGrp="1"/>
          </p:cNvSpPr>
          <p:nvPr>
            <p:ph idx="1"/>
          </p:nvPr>
        </p:nvSpPr>
        <p:spPr>
          <a:xfrm>
            <a:off x="838200" y="1412240"/>
            <a:ext cx="10515600" cy="4764723"/>
          </a:xfrm>
        </p:spPr>
        <p:txBody>
          <a:bodyPr/>
          <a:lstStyle/>
          <a:p>
            <a:pPr>
              <a:buNone/>
            </a:pPr>
            <a:r>
              <a:rPr lang="en-GB" sz="2400" b="1" dirty="0">
                <a:solidFill>
                  <a:srgbClr val="002060"/>
                </a:solidFill>
                <a:latin typeface="Century" pitchFamily="18" charset="0"/>
              </a:rPr>
              <a:t>Coffee &amp; Cocktails</a:t>
            </a:r>
          </a:p>
          <a:p>
            <a:r>
              <a:rPr lang="en-GB" sz="2400" dirty="0">
                <a:solidFill>
                  <a:srgbClr val="002060"/>
                </a:solidFill>
                <a:latin typeface="Century" pitchFamily="18" charset="0"/>
              </a:rPr>
              <a:t>Dec 2021: Hosted by </a:t>
            </a:r>
            <a:r>
              <a:rPr lang="de-DE" sz="2400" dirty="0">
                <a:solidFill>
                  <a:srgbClr val="002060"/>
                </a:solidFill>
                <a:latin typeface="Century" pitchFamily="18" charset="0"/>
              </a:rPr>
              <a:t>Katherina </a:t>
            </a:r>
            <a:r>
              <a:rPr lang="de-DE" sz="2400" dirty="0" err="1">
                <a:solidFill>
                  <a:srgbClr val="002060"/>
                </a:solidFill>
                <a:latin typeface="Century" pitchFamily="18" charset="0"/>
              </a:rPr>
              <a:t>Pattit</a:t>
            </a:r>
            <a:r>
              <a:rPr lang="de-DE" sz="2400" dirty="0">
                <a:solidFill>
                  <a:srgbClr val="002060"/>
                </a:solidFill>
                <a:latin typeface="Century" pitchFamily="18" charset="0"/>
              </a:rPr>
              <a:t>, Cristina </a:t>
            </a:r>
            <a:r>
              <a:rPr lang="de-DE" sz="2400" dirty="0" err="1">
                <a:solidFill>
                  <a:srgbClr val="002060"/>
                </a:solidFill>
                <a:latin typeface="Century" pitchFamily="18" charset="0"/>
              </a:rPr>
              <a:t>Neesham</a:t>
            </a:r>
            <a:r>
              <a:rPr lang="de-DE" sz="2400" dirty="0">
                <a:solidFill>
                  <a:srgbClr val="002060"/>
                </a:solidFill>
                <a:latin typeface="Century" pitchFamily="18" charset="0"/>
              </a:rPr>
              <a:t>, &amp; Michelle Westermann-</a:t>
            </a:r>
            <a:r>
              <a:rPr lang="de-DE" sz="2400" dirty="0" err="1">
                <a:solidFill>
                  <a:srgbClr val="002060"/>
                </a:solidFill>
                <a:latin typeface="Century" pitchFamily="18" charset="0"/>
              </a:rPr>
              <a:t>Behaylo</a:t>
            </a:r>
            <a:r>
              <a:rPr lang="de-DE" sz="2400" dirty="0">
                <a:solidFill>
                  <a:srgbClr val="002060"/>
                </a:solidFill>
                <a:latin typeface="Century" pitchFamily="18" charset="0"/>
              </a:rPr>
              <a:t> (41 RSVPs; 21 </a:t>
            </a:r>
            <a:r>
              <a:rPr lang="de-DE" sz="2400" dirty="0" err="1">
                <a:solidFill>
                  <a:srgbClr val="002060"/>
                </a:solidFill>
                <a:latin typeface="Century" pitchFamily="18" charset="0"/>
              </a:rPr>
              <a:t>attendees</a:t>
            </a:r>
            <a:r>
              <a:rPr lang="de-DE" sz="2400" dirty="0">
                <a:solidFill>
                  <a:srgbClr val="002060"/>
                </a:solidFill>
                <a:latin typeface="Century" pitchFamily="18" charset="0"/>
              </a:rPr>
              <a:t>*)</a:t>
            </a:r>
            <a:endParaRPr lang="en-GB" sz="2400" dirty="0">
              <a:solidFill>
                <a:srgbClr val="002060"/>
              </a:solidFill>
              <a:latin typeface="Century" pitchFamily="18" charset="0"/>
            </a:endParaRPr>
          </a:p>
          <a:p>
            <a:r>
              <a:rPr lang="en-GB" sz="2400" dirty="0">
                <a:solidFill>
                  <a:srgbClr val="002060"/>
                </a:solidFill>
                <a:latin typeface="Century" pitchFamily="18" charset="0"/>
              </a:rPr>
              <a:t>Feb 2022: Hosted by Katherina </a:t>
            </a:r>
            <a:r>
              <a:rPr lang="en-GB" sz="2400" dirty="0" err="1">
                <a:solidFill>
                  <a:srgbClr val="002060"/>
                </a:solidFill>
                <a:latin typeface="Century" pitchFamily="18" charset="0"/>
              </a:rPr>
              <a:t>Pattit</a:t>
            </a:r>
            <a:r>
              <a:rPr lang="en-GB" sz="2400" dirty="0">
                <a:solidFill>
                  <a:srgbClr val="002060"/>
                </a:solidFill>
                <a:latin typeface="Century" pitchFamily="18" charset="0"/>
              </a:rPr>
              <a:t> with keynote by Sandra Waddock (56 RSVPs; 34 attendees*)</a:t>
            </a:r>
          </a:p>
          <a:p>
            <a:r>
              <a:rPr lang="en-GB" sz="2400" dirty="0">
                <a:solidFill>
                  <a:srgbClr val="002060"/>
                </a:solidFill>
                <a:latin typeface="Century" pitchFamily="18" charset="0"/>
              </a:rPr>
              <a:t>Apr 2022: Hosted by Katherina </a:t>
            </a:r>
            <a:r>
              <a:rPr lang="en-GB" sz="2400" dirty="0" err="1">
                <a:solidFill>
                  <a:srgbClr val="002060"/>
                </a:solidFill>
                <a:latin typeface="Century" pitchFamily="18" charset="0"/>
              </a:rPr>
              <a:t>Pattit</a:t>
            </a:r>
            <a:r>
              <a:rPr lang="en-GB" sz="2400" dirty="0">
                <a:solidFill>
                  <a:srgbClr val="002060"/>
                </a:solidFill>
                <a:latin typeface="Century" pitchFamily="18" charset="0"/>
              </a:rPr>
              <a:t> (41 RSVPs; 80 attendees*)</a:t>
            </a:r>
          </a:p>
          <a:p>
            <a:r>
              <a:rPr lang="en-GB" sz="2400" dirty="0">
                <a:solidFill>
                  <a:srgbClr val="002060"/>
                </a:solidFill>
                <a:latin typeface="Century" pitchFamily="18" charset="0"/>
              </a:rPr>
              <a:t>Jun 2022: Hosted by Katherina </a:t>
            </a:r>
            <a:r>
              <a:rPr lang="en-GB" sz="2400" dirty="0" err="1">
                <a:solidFill>
                  <a:srgbClr val="002060"/>
                </a:solidFill>
                <a:latin typeface="Century" pitchFamily="18" charset="0"/>
              </a:rPr>
              <a:t>Pattit</a:t>
            </a:r>
            <a:r>
              <a:rPr lang="en-GB" sz="2400" dirty="0">
                <a:solidFill>
                  <a:srgbClr val="002060"/>
                </a:solidFill>
                <a:latin typeface="Century" pitchFamily="18" charset="0"/>
              </a:rPr>
              <a:t>, Cristina </a:t>
            </a:r>
            <a:r>
              <a:rPr lang="en-GB" sz="2400" dirty="0" err="1">
                <a:solidFill>
                  <a:srgbClr val="002060"/>
                </a:solidFill>
                <a:latin typeface="Century" pitchFamily="18" charset="0"/>
              </a:rPr>
              <a:t>Neesham</a:t>
            </a:r>
            <a:r>
              <a:rPr lang="en-GB" sz="2400" dirty="0">
                <a:solidFill>
                  <a:srgbClr val="002060"/>
                </a:solidFill>
                <a:latin typeface="Century" pitchFamily="18" charset="0"/>
              </a:rPr>
              <a:t>, &amp; Sarah Stephen (40 RSVPs; approx. 19 attendees)</a:t>
            </a:r>
          </a:p>
          <a:p>
            <a:endParaRPr lang="en-GB" sz="2400" b="1" dirty="0">
              <a:solidFill>
                <a:srgbClr val="002060"/>
              </a:solidFill>
              <a:latin typeface="Century" pitchFamily="18" charset="0"/>
            </a:endParaRPr>
          </a:p>
          <a:p>
            <a:pPr marL="0" indent="0">
              <a:buNone/>
            </a:pPr>
            <a:r>
              <a:rPr lang="en-GB" sz="1800" dirty="0">
                <a:solidFill>
                  <a:srgbClr val="002060"/>
                </a:solidFill>
                <a:latin typeface="Century" pitchFamily="18" charset="0"/>
              </a:rPr>
              <a:t>*number of attendees may also include repeated logins</a:t>
            </a:r>
          </a:p>
          <a:p>
            <a:endParaRPr lang="en-GB" dirty="0"/>
          </a:p>
        </p:txBody>
      </p:sp>
    </p:spTree>
    <p:extLst>
      <p:ext uri="{BB962C8B-B14F-4D97-AF65-F5344CB8AC3E}">
        <p14:creationId xmlns:p14="http://schemas.microsoft.com/office/powerpoint/2010/main" val="128376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DD8C429-C096-3598-4621-C87E7DF88480}"/>
              </a:ext>
            </a:extLst>
          </p:cNvPr>
          <p:cNvPicPr>
            <a:picLocks noChangeAspect="1"/>
          </p:cNvPicPr>
          <p:nvPr/>
        </p:nvPicPr>
        <p:blipFill>
          <a:blip r:embed="rId2"/>
          <a:stretch>
            <a:fillRect/>
          </a:stretch>
        </p:blipFill>
        <p:spPr>
          <a:xfrm>
            <a:off x="1302775" y="457200"/>
            <a:ext cx="9586450" cy="5943600"/>
          </a:xfrm>
          <a:prstGeom prst="rect">
            <a:avLst/>
          </a:prstGeom>
        </p:spPr>
      </p:pic>
    </p:spTree>
    <p:extLst>
      <p:ext uri="{BB962C8B-B14F-4D97-AF65-F5344CB8AC3E}">
        <p14:creationId xmlns:p14="http://schemas.microsoft.com/office/powerpoint/2010/main" val="3236876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063B3-479B-470B-B5C5-9CBDACFAB055}"/>
              </a:ext>
            </a:extLst>
          </p:cNvPr>
          <p:cNvSpPr>
            <a:spLocks noGrp="1"/>
          </p:cNvSpPr>
          <p:nvPr>
            <p:ph type="title"/>
          </p:nvPr>
        </p:nvSpPr>
        <p:spPr>
          <a:xfrm>
            <a:off x="685800" y="151765"/>
            <a:ext cx="10515600" cy="1325563"/>
          </a:xfrm>
        </p:spPr>
        <p:txBody>
          <a:bodyPr/>
          <a:lstStyle/>
          <a:p>
            <a:r>
              <a:rPr lang="en-GB" sz="4400" dirty="0">
                <a:solidFill>
                  <a:srgbClr val="002060"/>
                </a:solidFill>
                <a:latin typeface="Century" pitchFamily="18" charset="0"/>
              </a:rPr>
              <a:t>Our activities</a:t>
            </a:r>
            <a:endParaRPr lang="en-GB" dirty="0"/>
          </a:p>
        </p:txBody>
      </p:sp>
      <p:sp>
        <p:nvSpPr>
          <p:cNvPr id="3" name="Content Placeholder 2">
            <a:extLst>
              <a:ext uri="{FF2B5EF4-FFF2-40B4-BE49-F238E27FC236}">
                <a16:creationId xmlns:a16="http://schemas.microsoft.com/office/drawing/2014/main" id="{41725920-607F-4E2B-8B0E-A09E5CA23605}"/>
              </a:ext>
            </a:extLst>
          </p:cNvPr>
          <p:cNvSpPr>
            <a:spLocks noGrp="1"/>
          </p:cNvSpPr>
          <p:nvPr>
            <p:ph idx="1"/>
          </p:nvPr>
        </p:nvSpPr>
        <p:spPr>
          <a:xfrm>
            <a:off x="838200" y="1554480"/>
            <a:ext cx="10515600" cy="4938395"/>
          </a:xfrm>
        </p:spPr>
        <p:txBody>
          <a:bodyPr>
            <a:normAutofit fontScale="85000" lnSpcReduction="20000"/>
          </a:bodyPr>
          <a:lstStyle/>
          <a:p>
            <a:pPr>
              <a:buNone/>
            </a:pPr>
            <a:r>
              <a:rPr lang="en-GB" sz="2800" b="1" dirty="0">
                <a:solidFill>
                  <a:srgbClr val="002060"/>
                </a:solidFill>
                <a:latin typeface="Century" pitchFamily="18" charset="0"/>
              </a:rPr>
              <a:t>SIM </a:t>
            </a:r>
            <a:r>
              <a:rPr lang="en-GB" sz="2800" b="1" dirty="0" err="1">
                <a:solidFill>
                  <a:srgbClr val="002060"/>
                </a:solidFill>
                <a:latin typeface="Century" pitchFamily="18" charset="0"/>
              </a:rPr>
              <a:t>NETworking</a:t>
            </a:r>
            <a:r>
              <a:rPr lang="en-GB" sz="2800" b="1" dirty="0">
                <a:solidFill>
                  <a:srgbClr val="002060"/>
                </a:solidFill>
                <a:latin typeface="Century" pitchFamily="18" charset="0"/>
              </a:rPr>
              <a:t> (with Research Committee)</a:t>
            </a:r>
          </a:p>
          <a:p>
            <a:r>
              <a:rPr lang="en-GB" sz="2800" dirty="0">
                <a:solidFill>
                  <a:srgbClr val="002060"/>
                </a:solidFill>
                <a:latin typeface="Century" pitchFamily="18" charset="0"/>
              </a:rPr>
              <a:t>2021-2022 cohort: 28 mentors (+ 7 from 2020-2021 cohort numbers) &amp; 54 mentees (+ 7 from 2020-2021 cohort numbers) </a:t>
            </a:r>
          </a:p>
          <a:p>
            <a:r>
              <a:rPr lang="en-GB" dirty="0">
                <a:solidFill>
                  <a:srgbClr val="002060"/>
                </a:solidFill>
                <a:latin typeface="Century" pitchFamily="18" charset="0"/>
              </a:rPr>
              <a:t>2022 spring: organised “reconnection” between mentors &amp; mentees</a:t>
            </a:r>
          </a:p>
          <a:p>
            <a:endParaRPr lang="en-GB" sz="2800" dirty="0">
              <a:solidFill>
                <a:srgbClr val="002060"/>
              </a:solidFill>
              <a:latin typeface="Century" pitchFamily="18" charset="0"/>
            </a:endParaRPr>
          </a:p>
          <a:p>
            <a:pPr>
              <a:buNone/>
            </a:pPr>
            <a:r>
              <a:rPr lang="en-GB" sz="2800" b="1" dirty="0">
                <a:solidFill>
                  <a:srgbClr val="002060"/>
                </a:solidFill>
                <a:latin typeface="Century" pitchFamily="18" charset="0"/>
              </a:rPr>
              <a:t>How to navigate the academic job market (with Doctoral Consortium &amp; Junior Faculty Consortium)</a:t>
            </a:r>
          </a:p>
          <a:p>
            <a:r>
              <a:rPr lang="en-GB" sz="2800" dirty="0">
                <a:solidFill>
                  <a:srgbClr val="002060"/>
                </a:solidFill>
                <a:latin typeface="Century" pitchFamily="18" charset="0"/>
              </a:rPr>
              <a:t>Panel discussion with recruiting </a:t>
            </a:r>
            <a:r>
              <a:rPr lang="en-GB" dirty="0">
                <a:solidFill>
                  <a:srgbClr val="002060"/>
                </a:solidFill>
                <a:latin typeface="Century" pitchFamily="18" charset="0"/>
              </a:rPr>
              <a:t>c</a:t>
            </a:r>
            <a:r>
              <a:rPr lang="en-GB" sz="2800" dirty="0">
                <a:solidFill>
                  <a:srgbClr val="002060"/>
                </a:solidFill>
                <a:latin typeface="Century" pitchFamily="18" charset="0"/>
              </a:rPr>
              <a:t>ommittees (Stephen Brammer (Bath, UK), Jason </a:t>
            </a:r>
            <a:r>
              <a:rPr lang="en-GB" sz="2800" dirty="0" err="1">
                <a:solidFill>
                  <a:srgbClr val="002060"/>
                </a:solidFill>
                <a:latin typeface="Century" pitchFamily="18" charset="0"/>
              </a:rPr>
              <a:t>Pattit</a:t>
            </a:r>
            <a:r>
              <a:rPr lang="en-GB" sz="2800" dirty="0">
                <a:solidFill>
                  <a:srgbClr val="002060"/>
                </a:solidFill>
                <a:latin typeface="Century" pitchFamily="18" charset="0"/>
              </a:rPr>
              <a:t> (St Thomas, USA), &amp; Jo-Ellen </a:t>
            </a:r>
            <a:r>
              <a:rPr lang="en-GB" sz="2800" dirty="0" err="1">
                <a:solidFill>
                  <a:srgbClr val="002060"/>
                </a:solidFill>
                <a:latin typeface="Century" pitchFamily="18" charset="0"/>
              </a:rPr>
              <a:t>Pozner</a:t>
            </a:r>
            <a:r>
              <a:rPr lang="en-GB" sz="2800" dirty="0">
                <a:solidFill>
                  <a:srgbClr val="002060"/>
                </a:solidFill>
                <a:latin typeface="Century" pitchFamily="18" charset="0"/>
              </a:rPr>
              <a:t> (Santa Clara, USA) and recently recruited candidates (Julia Grimm (Jönköping, Sweden), Kam Phung (Simon Fraser, Canada), &amp; Milo Wang (Arizona State, USA)). Moderated by Frank &amp; Sebastian. </a:t>
            </a:r>
            <a:r>
              <a:rPr lang="en-GB" dirty="0">
                <a:solidFill>
                  <a:srgbClr val="002060"/>
                </a:solidFill>
                <a:latin typeface="Century" pitchFamily="18" charset="0"/>
              </a:rPr>
              <a:t>(132 </a:t>
            </a:r>
            <a:r>
              <a:rPr lang="en-GB" sz="2800" dirty="0">
                <a:solidFill>
                  <a:srgbClr val="002060"/>
                </a:solidFill>
                <a:latin typeface="Century" pitchFamily="18" charset="0"/>
              </a:rPr>
              <a:t>RSVPs; 182 attendees*). </a:t>
            </a:r>
          </a:p>
          <a:p>
            <a:endParaRPr lang="en-GB" dirty="0">
              <a:solidFill>
                <a:srgbClr val="002060"/>
              </a:solidFill>
              <a:latin typeface="Century" pitchFamily="18" charset="0"/>
            </a:endParaRPr>
          </a:p>
          <a:p>
            <a:pPr marL="0" indent="0">
              <a:buNone/>
            </a:pPr>
            <a:r>
              <a:rPr lang="en-GB" sz="2300" b="1" dirty="0">
                <a:solidFill>
                  <a:srgbClr val="002060"/>
                </a:solidFill>
                <a:latin typeface="Century" pitchFamily="18" charset="0"/>
              </a:rPr>
              <a:t>*number of attendees may also include repeated logins</a:t>
            </a:r>
          </a:p>
          <a:p>
            <a:pPr marL="0" indent="0">
              <a:buNone/>
            </a:pPr>
            <a:endParaRPr lang="en-GB" sz="2800" dirty="0">
              <a:solidFill>
                <a:srgbClr val="002060"/>
              </a:solidFill>
              <a:latin typeface="Century" pitchFamily="18" charset="0"/>
            </a:endParaRPr>
          </a:p>
          <a:p>
            <a:endParaRPr lang="en-GB" sz="2800" dirty="0">
              <a:solidFill>
                <a:srgbClr val="002060"/>
              </a:solidFill>
              <a:latin typeface="Century" pitchFamily="18" charset="0"/>
            </a:endParaRPr>
          </a:p>
          <a:p>
            <a:pPr marL="0" indent="0">
              <a:buNone/>
            </a:pPr>
            <a:endParaRPr lang="en-GB" dirty="0">
              <a:solidFill>
                <a:srgbClr val="002060"/>
              </a:solidFill>
              <a:latin typeface="Century" pitchFamily="18" charset="0"/>
            </a:endParaRPr>
          </a:p>
        </p:txBody>
      </p:sp>
    </p:spTree>
    <p:extLst>
      <p:ext uri="{BB962C8B-B14F-4D97-AF65-F5344CB8AC3E}">
        <p14:creationId xmlns:p14="http://schemas.microsoft.com/office/powerpoint/2010/main" val="1481256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4330-214F-4C94-861F-AF8A2D612EDD}"/>
              </a:ext>
            </a:extLst>
          </p:cNvPr>
          <p:cNvSpPr>
            <a:spLocks noGrp="1"/>
          </p:cNvSpPr>
          <p:nvPr>
            <p:ph type="title"/>
          </p:nvPr>
        </p:nvSpPr>
        <p:spPr>
          <a:xfrm>
            <a:off x="838200" y="263525"/>
            <a:ext cx="10515600" cy="1325563"/>
          </a:xfrm>
        </p:spPr>
        <p:txBody>
          <a:bodyPr/>
          <a:lstStyle/>
          <a:p>
            <a:r>
              <a:rPr lang="en-GB" sz="4400" dirty="0">
                <a:solidFill>
                  <a:srgbClr val="002060"/>
                </a:solidFill>
                <a:latin typeface="Century" pitchFamily="18" charset="0"/>
              </a:rPr>
              <a:t>Our activities</a:t>
            </a:r>
            <a:endParaRPr lang="en-GB" dirty="0"/>
          </a:p>
        </p:txBody>
      </p:sp>
      <p:sp>
        <p:nvSpPr>
          <p:cNvPr id="3" name="Content Placeholder 2">
            <a:extLst>
              <a:ext uri="{FF2B5EF4-FFF2-40B4-BE49-F238E27FC236}">
                <a16:creationId xmlns:a16="http://schemas.microsoft.com/office/drawing/2014/main" id="{15F90095-8323-410F-BE5B-FC29D6856F3C}"/>
              </a:ext>
            </a:extLst>
          </p:cNvPr>
          <p:cNvSpPr>
            <a:spLocks noGrp="1"/>
          </p:cNvSpPr>
          <p:nvPr>
            <p:ph idx="1"/>
          </p:nvPr>
        </p:nvSpPr>
        <p:spPr/>
        <p:txBody>
          <a:bodyPr>
            <a:normAutofit lnSpcReduction="10000"/>
          </a:bodyPr>
          <a:lstStyle/>
          <a:p>
            <a:pPr>
              <a:buNone/>
            </a:pPr>
            <a:r>
              <a:rPr lang="en-GB" sz="2400" b="1" dirty="0">
                <a:solidFill>
                  <a:srgbClr val="002060"/>
                </a:solidFill>
                <a:latin typeface="Century" pitchFamily="18" charset="0"/>
              </a:rPr>
              <a:t>SIM Speed Networking</a:t>
            </a:r>
          </a:p>
          <a:p>
            <a:r>
              <a:rPr lang="en-GB" sz="2400" dirty="0">
                <a:solidFill>
                  <a:srgbClr val="002060"/>
                </a:solidFill>
                <a:latin typeface="Century" pitchFamily="18" charset="0"/>
              </a:rPr>
              <a:t>Co-organised by Sarah Stephen &amp; </a:t>
            </a:r>
            <a:r>
              <a:rPr lang="en-GB" sz="2400" dirty="0" err="1">
                <a:solidFill>
                  <a:srgbClr val="002060"/>
                </a:solidFill>
                <a:latin typeface="Century" pitchFamily="18" charset="0"/>
              </a:rPr>
              <a:t>Pushpika</a:t>
            </a:r>
            <a:r>
              <a:rPr lang="en-GB" sz="2400" dirty="0">
                <a:solidFill>
                  <a:srgbClr val="002060"/>
                </a:solidFill>
                <a:latin typeface="Century" pitchFamily="18" charset="0"/>
              </a:rPr>
              <a:t> </a:t>
            </a:r>
            <a:r>
              <a:rPr lang="en-GB" sz="2400" dirty="0" err="1">
                <a:solidFill>
                  <a:srgbClr val="002060"/>
                </a:solidFill>
                <a:latin typeface="Century" pitchFamily="18" charset="0"/>
              </a:rPr>
              <a:t>Vishwanathan</a:t>
            </a:r>
            <a:r>
              <a:rPr lang="en-GB" sz="2400" dirty="0">
                <a:solidFill>
                  <a:srgbClr val="002060"/>
                </a:solidFill>
                <a:latin typeface="Century" pitchFamily="18" charset="0"/>
              </a:rPr>
              <a:t>. Assisting Research Committee in organising the PDW at </a:t>
            </a:r>
            <a:r>
              <a:rPr lang="en-GB" sz="2400" dirty="0" err="1">
                <a:solidFill>
                  <a:srgbClr val="002060"/>
                </a:solidFill>
                <a:latin typeface="Century" pitchFamily="18" charset="0"/>
              </a:rPr>
              <a:t>AoM</a:t>
            </a:r>
            <a:endParaRPr lang="en-GB" sz="2400" dirty="0">
              <a:solidFill>
                <a:srgbClr val="002060"/>
              </a:solidFill>
              <a:latin typeface="Century" pitchFamily="18" charset="0"/>
            </a:endParaRPr>
          </a:p>
          <a:p>
            <a:pPr marL="0" indent="0">
              <a:buNone/>
            </a:pPr>
            <a:endParaRPr lang="en-GB" sz="2400" dirty="0">
              <a:solidFill>
                <a:srgbClr val="002060"/>
              </a:solidFill>
              <a:latin typeface="Century" pitchFamily="18" charset="0"/>
            </a:endParaRPr>
          </a:p>
          <a:p>
            <a:pPr marL="0" indent="0">
              <a:buNone/>
            </a:pPr>
            <a:r>
              <a:rPr lang="en-GB" sz="2400" b="1" dirty="0">
                <a:solidFill>
                  <a:srgbClr val="002060"/>
                </a:solidFill>
                <a:latin typeface="Century" pitchFamily="18" charset="0"/>
              </a:rPr>
              <a:t>SIM Sandbox Initiative</a:t>
            </a:r>
          </a:p>
          <a:p>
            <a:r>
              <a:rPr lang="en-GB" sz="2400" dirty="0">
                <a:solidFill>
                  <a:srgbClr val="002060"/>
                </a:solidFill>
                <a:latin typeface="Century" pitchFamily="18" charset="0"/>
              </a:rPr>
              <a:t>Catalysing the Sandbox Initiative of Kevin </a:t>
            </a:r>
            <a:r>
              <a:rPr lang="en-GB" sz="2400" dirty="0" err="1">
                <a:solidFill>
                  <a:srgbClr val="002060"/>
                </a:solidFill>
                <a:latin typeface="Century" pitchFamily="18" charset="0"/>
              </a:rPr>
              <a:t>Chuah</a:t>
            </a:r>
            <a:r>
              <a:rPr lang="en-GB" sz="2400" dirty="0">
                <a:solidFill>
                  <a:srgbClr val="002060"/>
                </a:solidFill>
                <a:latin typeface="Century" pitchFamily="18" charset="0"/>
              </a:rPr>
              <a:t>, Bram van der Kroft, &amp; David Skandera </a:t>
            </a:r>
          </a:p>
          <a:p>
            <a:r>
              <a:rPr lang="en-GB" sz="2400" dirty="0">
                <a:solidFill>
                  <a:srgbClr val="002060"/>
                </a:solidFill>
                <a:latin typeface="Century" pitchFamily="18" charset="0"/>
              </a:rPr>
              <a:t>Events for early career researchers</a:t>
            </a:r>
          </a:p>
          <a:p>
            <a:endParaRPr lang="en-GB" sz="2400" dirty="0">
              <a:solidFill>
                <a:srgbClr val="002060"/>
              </a:solidFill>
              <a:latin typeface="Century" pitchFamily="18" charset="0"/>
            </a:endParaRPr>
          </a:p>
          <a:p>
            <a:pPr marL="0" indent="0">
              <a:buNone/>
            </a:pPr>
            <a:r>
              <a:rPr lang="en-GB" sz="2400" b="1" dirty="0">
                <a:solidFill>
                  <a:srgbClr val="002060"/>
                </a:solidFill>
                <a:latin typeface="Century" pitchFamily="18" charset="0"/>
              </a:rPr>
              <a:t>Off-program events during </a:t>
            </a:r>
            <a:r>
              <a:rPr lang="en-GB" sz="2400" b="1" dirty="0" err="1">
                <a:solidFill>
                  <a:srgbClr val="002060"/>
                </a:solidFill>
                <a:latin typeface="Century" pitchFamily="18" charset="0"/>
              </a:rPr>
              <a:t>AoM</a:t>
            </a:r>
            <a:endParaRPr lang="en-GB" sz="2400" b="1" dirty="0">
              <a:solidFill>
                <a:srgbClr val="002060"/>
              </a:solidFill>
              <a:latin typeface="Century" pitchFamily="18" charset="0"/>
            </a:endParaRPr>
          </a:p>
          <a:p>
            <a:r>
              <a:rPr lang="en-GB" sz="2400" dirty="0">
                <a:solidFill>
                  <a:srgbClr val="002060"/>
                </a:solidFill>
                <a:latin typeface="Century" pitchFamily="18" charset="0"/>
              </a:rPr>
              <a:t>Facilitating organising off-program events</a:t>
            </a:r>
          </a:p>
          <a:p>
            <a:pPr marL="0" indent="0">
              <a:buNone/>
            </a:pPr>
            <a:endParaRPr lang="en-GB" sz="2800" dirty="0">
              <a:solidFill>
                <a:srgbClr val="002060"/>
              </a:solidFill>
              <a:latin typeface="Century" pitchFamily="18" charset="0"/>
            </a:endParaRPr>
          </a:p>
          <a:p>
            <a:endParaRPr lang="en-GB" dirty="0">
              <a:solidFill>
                <a:srgbClr val="002060"/>
              </a:solidFill>
              <a:latin typeface="Century" pitchFamily="18" charset="0"/>
            </a:endParaRPr>
          </a:p>
          <a:p>
            <a:endParaRPr lang="en-GB" dirty="0">
              <a:solidFill>
                <a:srgbClr val="002060"/>
              </a:solidFill>
              <a:latin typeface="Century" pitchFamily="18" charset="0"/>
            </a:endParaRPr>
          </a:p>
          <a:p>
            <a:pPr marL="0" indent="0">
              <a:buNone/>
            </a:pPr>
            <a:endParaRPr lang="en-GB" dirty="0"/>
          </a:p>
        </p:txBody>
      </p:sp>
    </p:spTree>
    <p:extLst>
      <p:ext uri="{BB962C8B-B14F-4D97-AF65-F5344CB8AC3E}">
        <p14:creationId xmlns:p14="http://schemas.microsoft.com/office/powerpoint/2010/main" val="2199627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CD36-FAD0-4F6A-A0B2-1D512A49C6FD}"/>
              </a:ext>
            </a:extLst>
          </p:cNvPr>
          <p:cNvSpPr>
            <a:spLocks noGrp="1"/>
          </p:cNvSpPr>
          <p:nvPr>
            <p:ph type="title"/>
          </p:nvPr>
        </p:nvSpPr>
        <p:spPr>
          <a:xfrm>
            <a:off x="655320" y="0"/>
            <a:ext cx="10515600" cy="1325563"/>
          </a:xfrm>
        </p:spPr>
        <p:txBody>
          <a:bodyPr/>
          <a:lstStyle/>
          <a:p>
            <a:r>
              <a:rPr lang="en-GB" sz="4400" dirty="0">
                <a:solidFill>
                  <a:srgbClr val="002060"/>
                </a:solidFill>
                <a:latin typeface="Century" pitchFamily="18" charset="0"/>
              </a:rPr>
              <a:t>Future activities</a:t>
            </a:r>
            <a:endParaRPr lang="en-GB" dirty="0"/>
          </a:p>
        </p:txBody>
      </p:sp>
      <p:sp>
        <p:nvSpPr>
          <p:cNvPr id="3" name="Content Placeholder 2">
            <a:extLst>
              <a:ext uri="{FF2B5EF4-FFF2-40B4-BE49-F238E27FC236}">
                <a16:creationId xmlns:a16="http://schemas.microsoft.com/office/drawing/2014/main" id="{A00E4C38-7605-4243-AA55-AE5557240E7A}"/>
              </a:ext>
            </a:extLst>
          </p:cNvPr>
          <p:cNvSpPr>
            <a:spLocks noGrp="1"/>
          </p:cNvSpPr>
          <p:nvPr>
            <p:ph idx="1"/>
          </p:nvPr>
        </p:nvSpPr>
        <p:spPr>
          <a:xfrm>
            <a:off x="838200" y="1457008"/>
            <a:ext cx="10515600" cy="2776855"/>
          </a:xfrm>
        </p:spPr>
        <p:txBody>
          <a:bodyPr/>
          <a:lstStyle/>
          <a:p>
            <a:r>
              <a:rPr lang="en-GB" dirty="0">
                <a:solidFill>
                  <a:srgbClr val="002060"/>
                </a:solidFill>
                <a:latin typeface="Century" pitchFamily="18" charset="0"/>
              </a:rPr>
              <a:t>SIM </a:t>
            </a:r>
            <a:r>
              <a:rPr lang="en-GB" dirty="0" err="1">
                <a:solidFill>
                  <a:srgbClr val="002060"/>
                </a:solidFill>
                <a:latin typeface="Century" pitchFamily="18" charset="0"/>
              </a:rPr>
              <a:t>NETworking</a:t>
            </a:r>
            <a:r>
              <a:rPr lang="en-GB" dirty="0">
                <a:solidFill>
                  <a:srgbClr val="002060"/>
                </a:solidFill>
                <a:latin typeface="Century" pitchFamily="18" charset="0"/>
              </a:rPr>
              <a:t>?</a:t>
            </a:r>
          </a:p>
          <a:p>
            <a:r>
              <a:rPr lang="en-GB" dirty="0">
                <a:solidFill>
                  <a:srgbClr val="002060"/>
                </a:solidFill>
                <a:latin typeface="Century" pitchFamily="18" charset="0"/>
              </a:rPr>
              <a:t>Coffee &amp; Cocktails?</a:t>
            </a:r>
          </a:p>
          <a:p>
            <a:r>
              <a:rPr lang="en-GB" dirty="0">
                <a:solidFill>
                  <a:srgbClr val="002060"/>
                </a:solidFill>
                <a:latin typeface="Century" pitchFamily="18" charset="0"/>
              </a:rPr>
              <a:t>Job market workshops</a:t>
            </a:r>
          </a:p>
          <a:p>
            <a:r>
              <a:rPr lang="en-GB" dirty="0">
                <a:solidFill>
                  <a:srgbClr val="002060"/>
                </a:solidFill>
                <a:latin typeface="Century" pitchFamily="18" charset="0"/>
              </a:rPr>
              <a:t>More events…. </a:t>
            </a:r>
          </a:p>
          <a:p>
            <a:pPr lvl="2"/>
            <a:r>
              <a:rPr lang="en-GB" dirty="0">
                <a:solidFill>
                  <a:srgbClr val="002060"/>
                </a:solidFill>
                <a:latin typeface="Century" pitchFamily="18" charset="0"/>
              </a:rPr>
              <a:t>Happy to collaborate with other committees (email us!)</a:t>
            </a:r>
          </a:p>
          <a:p>
            <a:pPr lvl="2"/>
            <a:r>
              <a:rPr lang="en-GB" dirty="0">
                <a:solidFill>
                  <a:srgbClr val="002060"/>
                </a:solidFill>
                <a:latin typeface="Century" pitchFamily="18" charset="0"/>
              </a:rPr>
              <a:t>Inviting active participation</a:t>
            </a:r>
          </a:p>
        </p:txBody>
      </p:sp>
      <p:sp>
        <p:nvSpPr>
          <p:cNvPr id="4" name="Content Placeholder 2">
            <a:extLst>
              <a:ext uri="{FF2B5EF4-FFF2-40B4-BE49-F238E27FC236}">
                <a16:creationId xmlns:a16="http://schemas.microsoft.com/office/drawing/2014/main" id="{57181CFC-354A-41BD-B379-44232CBAD9F0}"/>
              </a:ext>
            </a:extLst>
          </p:cNvPr>
          <p:cNvSpPr txBox="1">
            <a:spLocks/>
          </p:cNvSpPr>
          <p:nvPr/>
        </p:nvSpPr>
        <p:spPr>
          <a:xfrm>
            <a:off x="838200" y="4602480"/>
            <a:ext cx="10515600" cy="2776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5">
                    <a:lumMod val="75000"/>
                  </a:schemeClr>
                </a:solidFill>
                <a:latin typeface="Century" pitchFamily="18" charset="0"/>
              </a:rPr>
              <a:t>Our special thanks to:</a:t>
            </a:r>
          </a:p>
          <a:p>
            <a:pPr marL="0" indent="0">
              <a:buNone/>
            </a:pPr>
            <a:r>
              <a:rPr lang="en-GB" dirty="0">
                <a:solidFill>
                  <a:schemeClr val="accent5">
                    <a:lumMod val="75000"/>
                  </a:schemeClr>
                </a:solidFill>
                <a:latin typeface="Century" pitchFamily="18" charset="0"/>
              </a:rPr>
              <a:t>SIM leadership team; Communications team; DC, JFC, &amp; Research committees; all mentors, mentees, panellists, &amp; participants</a:t>
            </a:r>
          </a:p>
        </p:txBody>
      </p:sp>
    </p:spTree>
    <p:extLst>
      <p:ext uri="{BB962C8B-B14F-4D97-AF65-F5344CB8AC3E}">
        <p14:creationId xmlns:p14="http://schemas.microsoft.com/office/powerpoint/2010/main" val="1702789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1B3A-F5EF-47BF-9214-A5B045DF18FE}"/>
              </a:ext>
            </a:extLst>
          </p:cNvPr>
          <p:cNvSpPr>
            <a:spLocks noGrp="1"/>
          </p:cNvSpPr>
          <p:nvPr>
            <p:ph type="ctrTitle"/>
          </p:nvPr>
        </p:nvSpPr>
        <p:spPr/>
        <p:txBody>
          <a:bodyPr>
            <a:normAutofit fontScale="90000"/>
          </a:bodyPr>
          <a:lstStyle/>
          <a:p>
            <a:r>
              <a:rPr lang="en-US" dirty="0"/>
              <a:t>SIM Program Treasurer’s Report</a:t>
            </a:r>
            <a:br>
              <a:rPr lang="en-US" dirty="0"/>
            </a:br>
            <a:r>
              <a:rPr lang="en-US" dirty="0"/>
              <a:t>2022</a:t>
            </a:r>
          </a:p>
        </p:txBody>
      </p:sp>
      <p:sp>
        <p:nvSpPr>
          <p:cNvPr id="3" name="Subtitle 2">
            <a:extLst>
              <a:ext uri="{FF2B5EF4-FFF2-40B4-BE49-F238E27FC236}">
                <a16:creationId xmlns:a16="http://schemas.microsoft.com/office/drawing/2014/main" id="{A8F4514B-CFB1-4C28-A04D-B0D1A8E67BD4}"/>
              </a:ext>
            </a:extLst>
          </p:cNvPr>
          <p:cNvSpPr>
            <a:spLocks noGrp="1"/>
          </p:cNvSpPr>
          <p:nvPr>
            <p:ph type="subTitle" idx="1"/>
          </p:nvPr>
        </p:nvSpPr>
        <p:spPr/>
        <p:txBody>
          <a:bodyPr>
            <a:normAutofit/>
          </a:bodyPr>
          <a:lstStyle/>
          <a:p>
            <a:r>
              <a:rPr lang="en-US" dirty="0"/>
              <a:t>Prepared by Amelia Carr</a:t>
            </a:r>
          </a:p>
          <a:p>
            <a:r>
              <a:rPr lang="en-US" dirty="0"/>
              <a:t>2022 SIM Division Treasurer</a:t>
            </a:r>
          </a:p>
          <a:p>
            <a:r>
              <a:rPr lang="en-US" dirty="0" err="1"/>
              <a:t>AoM</a:t>
            </a:r>
            <a:r>
              <a:rPr lang="en-US" dirty="0"/>
              <a:t> Annual Meeting</a:t>
            </a:r>
          </a:p>
        </p:txBody>
      </p:sp>
      <p:pic>
        <p:nvPicPr>
          <p:cNvPr id="5" name="Picture 4" descr="C:\Users\ascarr\Pictures\amelia Picture1.jpg"/>
          <p:cNvPicPr/>
          <p:nvPr/>
        </p:nvPicPr>
        <p:blipFill>
          <a:blip r:embed="rId2">
            <a:extLst>
              <a:ext uri="{28A0092B-C50C-407E-A947-70E740481C1C}">
                <a14:useLocalDpi xmlns:a14="http://schemas.microsoft.com/office/drawing/2010/main" val="0"/>
              </a:ext>
            </a:extLst>
          </a:blip>
          <a:srcRect/>
          <a:stretch>
            <a:fillRect/>
          </a:stretch>
        </p:blipFill>
        <p:spPr bwMode="auto">
          <a:xfrm>
            <a:off x="1317307" y="3251201"/>
            <a:ext cx="2279333" cy="2445544"/>
          </a:xfrm>
          <a:prstGeom prst="rect">
            <a:avLst/>
          </a:prstGeom>
          <a:noFill/>
          <a:ln>
            <a:noFill/>
          </a:ln>
        </p:spPr>
      </p:pic>
    </p:spTree>
    <p:extLst>
      <p:ext uri="{BB962C8B-B14F-4D97-AF65-F5344CB8AC3E}">
        <p14:creationId xmlns:p14="http://schemas.microsoft.com/office/powerpoint/2010/main" val="366800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97F3-D1D0-4673-AB9E-8689E0F537E2}"/>
              </a:ext>
            </a:extLst>
          </p:cNvPr>
          <p:cNvSpPr>
            <a:spLocks noGrp="1"/>
          </p:cNvSpPr>
          <p:nvPr>
            <p:ph type="title"/>
          </p:nvPr>
        </p:nvSpPr>
        <p:spPr/>
        <p:txBody>
          <a:bodyPr/>
          <a:lstStyle/>
          <a:p>
            <a:r>
              <a:rPr lang="en-US" dirty="0"/>
              <a:t>Treasurer Highlights</a:t>
            </a:r>
          </a:p>
        </p:txBody>
      </p:sp>
      <p:sp>
        <p:nvSpPr>
          <p:cNvPr id="3" name="Content Placeholder 2">
            <a:extLst>
              <a:ext uri="{FF2B5EF4-FFF2-40B4-BE49-F238E27FC236}">
                <a16:creationId xmlns:a16="http://schemas.microsoft.com/office/drawing/2014/main" id="{EBA22D74-9DF0-48F6-A370-2CAE47D30024}"/>
              </a:ext>
            </a:extLst>
          </p:cNvPr>
          <p:cNvSpPr>
            <a:spLocks noGrp="1"/>
          </p:cNvSpPr>
          <p:nvPr>
            <p:ph idx="1"/>
          </p:nvPr>
        </p:nvSpPr>
        <p:spPr/>
        <p:txBody>
          <a:bodyPr/>
          <a:lstStyle/>
          <a:p>
            <a:r>
              <a:rPr lang="en-US" dirty="0"/>
              <a:t>Funding for the SIM Division based on membership</a:t>
            </a:r>
          </a:p>
          <a:p>
            <a:pPr lvl="1"/>
            <a:r>
              <a:rPr lang="en-US" dirty="0"/>
              <a:t>2022 AOM funding was $29,085 based on membership count of 1885 people as of June 30, 2021 (determine in the prior year).</a:t>
            </a:r>
          </a:p>
          <a:p>
            <a:pPr marL="457200" lvl="1" indent="0">
              <a:buNone/>
            </a:pPr>
            <a:endParaRPr lang="en-US" dirty="0"/>
          </a:p>
          <a:p>
            <a:pPr marL="457200" lvl="1" indent="0">
              <a:buNone/>
            </a:pPr>
            <a:endParaRPr lang="en-US" dirty="0"/>
          </a:p>
          <a:p>
            <a:r>
              <a:rPr lang="en-US" dirty="0"/>
              <a:t>Budget for 2022 see next page</a:t>
            </a:r>
          </a:p>
          <a:p>
            <a:pPr marL="0" indent="0">
              <a:buNone/>
            </a:pPr>
            <a:endParaRPr lang="en-US" dirty="0"/>
          </a:p>
        </p:txBody>
      </p:sp>
    </p:spTree>
    <p:extLst>
      <p:ext uri="{BB962C8B-B14F-4D97-AF65-F5344CB8AC3E}">
        <p14:creationId xmlns:p14="http://schemas.microsoft.com/office/powerpoint/2010/main" val="1424215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6641-E2EC-4806-81B5-FCB4F91C57C4}"/>
              </a:ext>
            </a:extLst>
          </p:cNvPr>
          <p:cNvSpPr>
            <a:spLocks noGrp="1"/>
          </p:cNvSpPr>
          <p:nvPr>
            <p:ph type="title"/>
          </p:nvPr>
        </p:nvSpPr>
        <p:spPr/>
        <p:txBody>
          <a:bodyPr>
            <a:normAutofit/>
          </a:bodyPr>
          <a:lstStyle/>
          <a:p>
            <a:r>
              <a:rPr lang="en-US" b="1" dirty="0"/>
              <a:t>SIM Division of the Academy of Management Financial Report Budget 2022</a:t>
            </a:r>
            <a:endParaRPr lang="en-US" dirty="0"/>
          </a:p>
        </p:txBody>
      </p:sp>
      <p:sp>
        <p:nvSpPr>
          <p:cNvPr id="3" name="Content Placeholder 2">
            <a:extLst>
              <a:ext uri="{FF2B5EF4-FFF2-40B4-BE49-F238E27FC236}">
                <a16:creationId xmlns:a16="http://schemas.microsoft.com/office/drawing/2014/main" id="{BF4AC0C8-0876-445D-8052-7F2A120E3435}"/>
              </a:ext>
            </a:extLst>
          </p:cNvPr>
          <p:cNvSpPr>
            <a:spLocks noGrp="1"/>
          </p:cNvSpPr>
          <p:nvPr>
            <p:ph idx="1"/>
          </p:nvPr>
        </p:nvSpPr>
        <p:spPr>
          <a:xfrm>
            <a:off x="838200" y="1835149"/>
            <a:ext cx="10515600" cy="4878471"/>
          </a:xfrm>
        </p:spPr>
        <p:txBody>
          <a:bodyPr>
            <a:normAutofit fontScale="47500" lnSpcReduction="20000"/>
          </a:bodyPr>
          <a:lstStyle/>
          <a:p>
            <a:pPr marL="0" indent="0">
              <a:buNone/>
            </a:pPr>
            <a:r>
              <a:rPr lang="en-US" b="1" dirty="0"/>
              <a:t>				2022 Budget			2021 Actual		2020 Actual	</a:t>
            </a:r>
          </a:p>
          <a:p>
            <a:pPr marL="0" indent="0">
              <a:buNone/>
            </a:pPr>
            <a:r>
              <a:rPr lang="en-US" b="1" u="sng" dirty="0"/>
              <a:t>Receipts</a:t>
            </a:r>
          </a:p>
          <a:p>
            <a:r>
              <a:rPr lang="en-US" dirty="0"/>
              <a:t>Allocation from the Academy 	1 	$ 29,085 			$29,360 		$30,911.00</a:t>
            </a:r>
          </a:p>
          <a:p>
            <a:r>
              <a:rPr lang="en-US" dirty="0"/>
              <a:t>Sponsorships (anticipated)	2	      2,500 		 	    9,254		    4,100.00		</a:t>
            </a:r>
          </a:p>
          <a:p>
            <a:r>
              <a:rPr lang="en-US" dirty="0" err="1"/>
              <a:t>AoM</a:t>
            </a:r>
            <a:r>
              <a:rPr lang="en-US" dirty="0"/>
              <a:t> Scholarship Reimbursement						                            2,200.00		    </a:t>
            </a:r>
          </a:p>
          <a:p>
            <a:r>
              <a:rPr lang="en-US" dirty="0"/>
              <a:t>Total receipts 		3	</a:t>
            </a:r>
            <a:r>
              <a:rPr lang="en-US" b="1" u="sng" dirty="0"/>
              <a:t>   31,585 </a:t>
            </a:r>
            <a:r>
              <a:rPr lang="en-US" u="sng" dirty="0"/>
              <a:t>			  38,614		  37,211.00     </a:t>
            </a:r>
          </a:p>
          <a:p>
            <a:pPr marL="0" indent="0">
              <a:buNone/>
            </a:pPr>
            <a:r>
              <a:rPr lang="en-US" b="1" u="sng" dirty="0"/>
              <a:t>Disbursements</a:t>
            </a:r>
          </a:p>
          <a:p>
            <a:r>
              <a:rPr lang="en-US" dirty="0"/>
              <a:t>Food and beverage 		4	    22,400 			        0.00		            0.00</a:t>
            </a:r>
          </a:p>
          <a:p>
            <a:r>
              <a:rPr lang="en-US" dirty="0"/>
              <a:t>Awards and plaques 		5     	      2,900			2,826.00		     2,531.00	</a:t>
            </a:r>
          </a:p>
          <a:p>
            <a:r>
              <a:rPr lang="en-US" dirty="0"/>
              <a:t>Society for Business Ethics 	6 	      1,000 			        0.00		     2,000.00</a:t>
            </a:r>
          </a:p>
          <a:p>
            <a:r>
              <a:rPr lang="en-US" dirty="0"/>
              <a:t>Administrative/(</a:t>
            </a:r>
            <a:r>
              <a:rPr lang="en-US" dirty="0" err="1"/>
              <a:t>AoM</a:t>
            </a:r>
            <a:r>
              <a:rPr lang="en-US" dirty="0"/>
              <a:t> credit)	7	              0			        0.00		     (2,373.00)	</a:t>
            </a:r>
          </a:p>
          <a:p>
            <a:r>
              <a:rPr lang="en-US" dirty="0"/>
              <a:t>Miscellaneous 		8	</a:t>
            </a:r>
            <a:r>
              <a:rPr lang="en-US" u="sng" dirty="0"/>
              <a:t>    17,000* 			6,634.00                              	     3,259.30       </a:t>
            </a:r>
          </a:p>
          <a:p>
            <a:r>
              <a:rPr lang="en-US" dirty="0"/>
              <a:t>Total disbursements 		9	    43,300		     	9,460.30		     5417.30</a:t>
            </a:r>
          </a:p>
          <a:p>
            <a:r>
              <a:rPr lang="en-US" dirty="0"/>
              <a:t>Excess (deficiency) of receipts </a:t>
            </a:r>
          </a:p>
          <a:p>
            <a:pPr marL="0" indent="0">
              <a:buNone/>
            </a:pPr>
            <a:r>
              <a:rPr lang="en-US" dirty="0"/>
              <a:t>     over disbursements 		10	</a:t>
            </a:r>
            <a:r>
              <a:rPr lang="en-US" u="sng" dirty="0"/>
              <a:t>    (11,715)			29,153.70	                         $ 31,793.70</a:t>
            </a:r>
          </a:p>
          <a:p>
            <a:r>
              <a:rPr lang="en-US" dirty="0"/>
              <a:t>Endowment and carry 		11	</a:t>
            </a:r>
            <a:r>
              <a:rPr lang="en-US" b="1" dirty="0"/>
              <a:t>$  88,945</a:t>
            </a:r>
          </a:p>
          <a:p>
            <a:pPr marL="0" indent="0">
              <a:buNone/>
            </a:pPr>
            <a:r>
              <a:rPr lang="en-US" dirty="0"/>
              <a:t>       forward				</a:t>
            </a:r>
          </a:p>
          <a:p>
            <a:pPr marL="0" indent="0">
              <a:buNone/>
            </a:pPr>
            <a:r>
              <a:rPr lang="en-US" dirty="0"/>
              <a:t>			</a:t>
            </a:r>
            <a:endParaRPr lang="en-US" b="1" dirty="0"/>
          </a:p>
          <a:p>
            <a:pPr marL="0" indent="0">
              <a:buNone/>
            </a:pPr>
            <a:endParaRPr lang="en-US" i="1" dirty="0"/>
          </a:p>
        </p:txBody>
      </p:sp>
    </p:spTree>
    <p:extLst>
      <p:ext uri="{BB962C8B-B14F-4D97-AF65-F5344CB8AC3E}">
        <p14:creationId xmlns:p14="http://schemas.microsoft.com/office/powerpoint/2010/main" val="12651564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Report Notes</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total amount in the SIM Division account included:</a:t>
            </a:r>
          </a:p>
          <a:p>
            <a:r>
              <a:rPr lang="en-US" dirty="0"/>
              <a:t>$29,085 (AOM allocation)</a:t>
            </a:r>
          </a:p>
          <a:p>
            <a:r>
              <a:rPr lang="en-US" dirty="0"/>
              <a:t>$88,945 (Prior Year’s Carry forward &amp; Endowment)</a:t>
            </a:r>
          </a:p>
          <a:p>
            <a:r>
              <a:rPr lang="en-US" dirty="0"/>
              <a:t>Total = $118,030</a:t>
            </a:r>
          </a:p>
          <a:p>
            <a:endParaRPr lang="en-US" dirty="0"/>
          </a:p>
          <a:p>
            <a:pPr marL="0" indent="0">
              <a:buNone/>
            </a:pPr>
            <a:r>
              <a:rPr lang="en-US" dirty="0"/>
              <a:t>Budgeted Expenses for 2022 annual meeting includes:</a:t>
            </a:r>
          </a:p>
          <a:p>
            <a:r>
              <a:rPr lang="en-US" dirty="0"/>
              <a:t>$22,400 (food &amp; beverage expenses)</a:t>
            </a:r>
          </a:p>
          <a:p>
            <a:r>
              <a:rPr lang="en-US" dirty="0"/>
              <a:t>$17,000 (Scholarships &amp; administrative expenses)</a:t>
            </a:r>
          </a:p>
          <a:p>
            <a:r>
              <a:rPr lang="en-US" dirty="0"/>
              <a:t>$2900 (Awards &amp; Plaques)</a:t>
            </a:r>
          </a:p>
          <a:p>
            <a:r>
              <a:rPr lang="en-US" dirty="0"/>
              <a:t>$1000 (Donation to SBE speaker meeting)</a:t>
            </a:r>
          </a:p>
          <a:p>
            <a:r>
              <a:rPr lang="en-US" dirty="0"/>
              <a:t>Total = $43,300</a:t>
            </a:r>
          </a:p>
          <a:p>
            <a:endParaRPr lang="en-US" dirty="0"/>
          </a:p>
        </p:txBody>
      </p:sp>
    </p:spTree>
    <p:extLst>
      <p:ext uri="{BB962C8B-B14F-4D97-AF65-F5344CB8AC3E}">
        <p14:creationId xmlns:p14="http://schemas.microsoft.com/office/powerpoint/2010/main" val="31810544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9118"/>
          </a:xfrm>
        </p:spPr>
        <p:txBody>
          <a:bodyPr/>
          <a:lstStyle/>
          <a:p>
            <a:r>
              <a:rPr lang="en-US" dirty="0"/>
              <a:t>Sponsorships</a:t>
            </a:r>
          </a:p>
        </p:txBody>
      </p:sp>
      <p:sp>
        <p:nvSpPr>
          <p:cNvPr id="3" name="Content Placeholder 2"/>
          <p:cNvSpPr>
            <a:spLocks noGrp="1"/>
          </p:cNvSpPr>
          <p:nvPr>
            <p:ph idx="1"/>
          </p:nvPr>
        </p:nvSpPr>
        <p:spPr>
          <a:xfrm>
            <a:off x="838200" y="1484243"/>
            <a:ext cx="10680032" cy="4969566"/>
          </a:xfrm>
        </p:spPr>
        <p:txBody>
          <a:bodyPr>
            <a:normAutofit fontScale="85000" lnSpcReduction="20000"/>
          </a:bodyPr>
          <a:lstStyle/>
          <a:p>
            <a:pPr marL="0" indent="0">
              <a:buNone/>
            </a:pPr>
            <a:r>
              <a:rPr lang="en-US" b="1" dirty="0">
                <a:solidFill>
                  <a:schemeClr val="accent1">
                    <a:lumMod val="75000"/>
                  </a:schemeClr>
                </a:solidFill>
              </a:rPr>
              <a:t>Current year 2022 sponsorships</a:t>
            </a:r>
          </a:p>
          <a:p>
            <a:r>
              <a:rPr lang="en-US" b="1" dirty="0">
                <a:solidFill>
                  <a:schemeClr val="accent1">
                    <a:lumMod val="75000"/>
                  </a:schemeClr>
                </a:solidFill>
              </a:rPr>
              <a:t>Jones Graduate School of Business, Rice University </a:t>
            </a:r>
            <a:r>
              <a:rPr lang="en-US" dirty="0"/>
              <a:t>– </a:t>
            </a:r>
            <a:r>
              <a:rPr lang="en-US" b="1" dirty="0"/>
              <a:t>Best Paper Award-SIM Division</a:t>
            </a:r>
            <a:r>
              <a:rPr lang="en-US" dirty="0"/>
              <a:t>, </a:t>
            </a:r>
            <a:r>
              <a:rPr lang="en-US" i="1" dirty="0"/>
              <a:t> </a:t>
            </a:r>
            <a:r>
              <a:rPr lang="en-US" dirty="0"/>
              <a:t>(</a:t>
            </a:r>
            <a:r>
              <a:rPr lang="en-US" u="sng" dirty="0"/>
              <a:t>$500</a:t>
            </a:r>
            <a:r>
              <a:rPr lang="en-US" dirty="0"/>
              <a:t> out of $2,000 donated in 2021 for disbursement in 2022)</a:t>
            </a:r>
          </a:p>
          <a:p>
            <a:r>
              <a:rPr lang="en-US" b="1" dirty="0">
                <a:solidFill>
                  <a:schemeClr val="accent1">
                    <a:lumMod val="75000"/>
                  </a:schemeClr>
                </a:solidFill>
              </a:rPr>
              <a:t>Institute for Business Ethics, Duquesne University </a:t>
            </a:r>
            <a:r>
              <a:rPr lang="en-US" dirty="0"/>
              <a:t>– </a:t>
            </a:r>
            <a:r>
              <a:rPr lang="en-US" b="1" dirty="0"/>
              <a:t>William C. Frederick Best Dissertation Award</a:t>
            </a:r>
            <a:r>
              <a:rPr lang="en-US" dirty="0"/>
              <a:t>, </a:t>
            </a:r>
            <a:r>
              <a:rPr lang="en-US" u="sng" dirty="0"/>
              <a:t>$1,000</a:t>
            </a:r>
          </a:p>
          <a:p>
            <a:r>
              <a:rPr lang="en-US" b="1" dirty="0">
                <a:solidFill>
                  <a:schemeClr val="accent1">
                    <a:lumMod val="75000"/>
                  </a:schemeClr>
                </a:solidFill>
              </a:rPr>
              <a:t>Institute for Business Ethics, Duquesne University </a:t>
            </a:r>
            <a:r>
              <a:rPr lang="en-US" dirty="0"/>
              <a:t>– </a:t>
            </a:r>
            <a:r>
              <a:rPr lang="en-US" b="1" dirty="0"/>
              <a:t>Research Committee's PDW Refreshments</a:t>
            </a:r>
            <a:r>
              <a:rPr lang="en-US" dirty="0"/>
              <a:t>, </a:t>
            </a:r>
            <a:r>
              <a:rPr lang="en-US" u="sng" dirty="0"/>
              <a:t>$1,000</a:t>
            </a:r>
          </a:p>
          <a:p>
            <a:pPr marL="0" indent="0">
              <a:buNone/>
            </a:pPr>
            <a:endParaRPr lang="en-US" b="1" dirty="0">
              <a:solidFill>
                <a:schemeClr val="accent1">
                  <a:lumMod val="75000"/>
                </a:schemeClr>
              </a:solidFill>
            </a:endParaRPr>
          </a:p>
          <a:p>
            <a:pPr marL="0" indent="0">
              <a:buNone/>
            </a:pPr>
            <a:r>
              <a:rPr lang="en-US" b="1" dirty="0">
                <a:solidFill>
                  <a:schemeClr val="accent1">
                    <a:lumMod val="75000"/>
                  </a:schemeClr>
                </a:solidFill>
              </a:rPr>
              <a:t>Funds carried forward from 2020/2021 annual meeting sponsorships</a:t>
            </a:r>
          </a:p>
          <a:p>
            <a:r>
              <a:rPr lang="en-US" dirty="0"/>
              <a:t>The Olsson Center for Applied Ethics, Darden School of Business, University of Virginia – Doctoral Student Consortium, $600 (from 2020 annual meeting)</a:t>
            </a:r>
          </a:p>
          <a:p>
            <a:r>
              <a:rPr lang="en-US" dirty="0"/>
              <a:t>Hoffman Center for Business Ethics, Bentley University – Research &amp; Development Workshop, $500 (from 20201 annual meeting)</a:t>
            </a:r>
          </a:p>
          <a:p>
            <a:r>
              <a:rPr lang="en-US" dirty="0"/>
              <a:t>Institute for Ethics in Business, Duquesne University – Research Committee’s PDW Refreshments, $1000 (from 2020 annual meeting)</a:t>
            </a:r>
            <a:endParaRPr lang="en-US" b="1" dirty="0">
              <a:solidFill>
                <a:schemeClr val="accent1">
                  <a:lumMod val="75000"/>
                </a:schemeClr>
              </a:solidFill>
            </a:endParaRPr>
          </a:p>
          <a:p>
            <a:pPr marL="0" indent="0">
              <a:buNone/>
            </a:pPr>
            <a:endParaRPr lang="en-US" dirty="0"/>
          </a:p>
        </p:txBody>
      </p:sp>
    </p:spTree>
    <p:extLst>
      <p:ext uri="{BB962C8B-B14F-4D97-AF65-F5344CB8AC3E}">
        <p14:creationId xmlns:p14="http://schemas.microsoft.com/office/powerpoint/2010/main" val="36502850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 Scholarships &amp; Waivers</a:t>
            </a:r>
          </a:p>
        </p:txBody>
      </p:sp>
      <p:sp>
        <p:nvSpPr>
          <p:cNvPr id="3" name="Content Placeholder 2"/>
          <p:cNvSpPr>
            <a:spLocks noGrp="1"/>
          </p:cNvSpPr>
          <p:nvPr>
            <p:ph idx="1"/>
          </p:nvPr>
        </p:nvSpPr>
        <p:spPr/>
        <p:txBody>
          <a:bodyPr/>
          <a:lstStyle/>
          <a:p>
            <a:r>
              <a:rPr lang="en-US" dirty="0"/>
              <a:t>We provided opportunities for doctoral students to receive scholarships to cover their AOM annual meeting registration fee. Total spent on scholarships was less than the amount budgeted.</a:t>
            </a:r>
          </a:p>
          <a:p>
            <a:r>
              <a:rPr lang="en-US" dirty="0"/>
              <a:t>Also, we provided opportunities for Junior Faculty to receive waivers for their AOM annual meeting registration fee.  AOM provided each division up to 20 registration fee waivers at no cost to the division. </a:t>
            </a:r>
          </a:p>
        </p:txBody>
      </p:sp>
    </p:spTree>
    <p:extLst>
      <p:ext uri="{BB962C8B-B14F-4D97-AF65-F5344CB8AC3E}">
        <p14:creationId xmlns:p14="http://schemas.microsoft.com/office/powerpoint/2010/main" val="30695220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Please contact Amelia Carr for information on the distribution of the funds associated with your award as soon as possible after the annual meeting.  Email: </a:t>
            </a:r>
            <a:r>
              <a:rPr lang="en-US" dirty="0">
                <a:hlinkClick r:id="rId2"/>
              </a:rPr>
              <a:t>ascarr@bgsu.edu</a:t>
            </a:r>
            <a:endParaRPr lang="en-US" dirty="0"/>
          </a:p>
          <a:p>
            <a:endParaRPr lang="en-US" dirty="0"/>
          </a:p>
          <a:p>
            <a:r>
              <a:rPr lang="en-US" dirty="0"/>
              <a:t>Thanks! </a:t>
            </a:r>
          </a:p>
        </p:txBody>
      </p:sp>
    </p:spTree>
    <p:extLst>
      <p:ext uri="{BB962C8B-B14F-4D97-AF65-F5344CB8AC3E}">
        <p14:creationId xmlns:p14="http://schemas.microsoft.com/office/powerpoint/2010/main" val="211419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5B1504-3548-7032-74B3-B255E095A09E}"/>
              </a:ext>
            </a:extLst>
          </p:cNvPr>
          <p:cNvPicPr>
            <a:picLocks noChangeAspect="1"/>
          </p:cNvPicPr>
          <p:nvPr/>
        </p:nvPicPr>
        <p:blipFill>
          <a:blip r:embed="rId2"/>
          <a:stretch>
            <a:fillRect/>
          </a:stretch>
        </p:blipFill>
        <p:spPr>
          <a:xfrm>
            <a:off x="1593273" y="457200"/>
            <a:ext cx="9005454" cy="5943600"/>
          </a:xfrm>
          <a:prstGeom prst="rect">
            <a:avLst/>
          </a:prstGeom>
        </p:spPr>
      </p:pic>
      <p:sp>
        <p:nvSpPr>
          <p:cNvPr id="4" name="TextBox 3">
            <a:extLst>
              <a:ext uri="{FF2B5EF4-FFF2-40B4-BE49-F238E27FC236}">
                <a16:creationId xmlns:a16="http://schemas.microsoft.com/office/drawing/2014/main" id="{8A7D4217-6C8D-99EF-360A-5DD51306B739}"/>
              </a:ext>
            </a:extLst>
          </p:cNvPr>
          <p:cNvSpPr txBox="1"/>
          <p:nvPr/>
        </p:nvSpPr>
        <p:spPr>
          <a:xfrm>
            <a:off x="7996271" y="1883770"/>
            <a:ext cx="2463495" cy="369332"/>
          </a:xfrm>
          <a:prstGeom prst="rect">
            <a:avLst/>
          </a:prstGeom>
          <a:noFill/>
          <a:ln>
            <a:solidFill>
              <a:srgbClr val="FF0000"/>
            </a:solidFill>
          </a:ln>
        </p:spPr>
        <p:txBody>
          <a:bodyPr wrap="none" rtlCol="0">
            <a:spAutoFit/>
          </a:bodyPr>
          <a:lstStyle/>
          <a:p>
            <a:r>
              <a:rPr lang="en-US" dirty="0"/>
              <a:t>70% attending in person</a:t>
            </a:r>
          </a:p>
        </p:txBody>
      </p:sp>
      <p:cxnSp>
        <p:nvCxnSpPr>
          <p:cNvPr id="6" name="Straight Arrow Connector 5">
            <a:extLst>
              <a:ext uri="{FF2B5EF4-FFF2-40B4-BE49-F238E27FC236}">
                <a16:creationId xmlns:a16="http://schemas.microsoft.com/office/drawing/2014/main" id="{B3FC5BC5-C0D5-89B4-C303-632B7F76B0FB}"/>
              </a:ext>
            </a:extLst>
          </p:cNvPr>
          <p:cNvCxnSpPr/>
          <p:nvPr/>
        </p:nvCxnSpPr>
        <p:spPr>
          <a:xfrm>
            <a:off x="8981440" y="2341880"/>
            <a:ext cx="513080" cy="462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7B4279C-4EA4-DCB6-961B-E7F362C7E2FC}"/>
              </a:ext>
            </a:extLst>
          </p:cNvPr>
          <p:cNvSpPr/>
          <p:nvPr/>
        </p:nvSpPr>
        <p:spPr>
          <a:xfrm>
            <a:off x="9159240" y="2438278"/>
            <a:ext cx="1026160" cy="9093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86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1A6E-9274-E740-B734-34D520D490B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New Business and Announcements</a:t>
            </a:r>
          </a:p>
        </p:txBody>
      </p:sp>
    </p:spTree>
    <p:extLst>
      <p:ext uri="{BB962C8B-B14F-4D97-AF65-F5344CB8AC3E}">
        <p14:creationId xmlns:p14="http://schemas.microsoft.com/office/powerpoint/2010/main" val="7676972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New SIM Division Chair: Colin Higgins</a:t>
            </a:r>
          </a:p>
        </p:txBody>
      </p:sp>
      <p:pic>
        <p:nvPicPr>
          <p:cNvPr id="5" name="Picture 4">
            <a:extLst>
              <a:ext uri="{FF2B5EF4-FFF2-40B4-BE49-F238E27FC236}">
                <a16:creationId xmlns:a16="http://schemas.microsoft.com/office/drawing/2014/main" id="{AD11393E-E572-6A42-A572-D78EE58952FB}"/>
              </a:ext>
            </a:extLst>
          </p:cNvPr>
          <p:cNvPicPr>
            <a:picLocks noChangeAspect="1"/>
          </p:cNvPicPr>
          <p:nvPr/>
        </p:nvPicPr>
        <p:blipFill>
          <a:blip r:embed="rId2"/>
          <a:stretch>
            <a:fillRect/>
          </a:stretch>
        </p:blipFill>
        <p:spPr>
          <a:xfrm>
            <a:off x="838200" y="2180132"/>
            <a:ext cx="3810000" cy="2857500"/>
          </a:xfrm>
          <a:prstGeom prst="rect">
            <a:avLst/>
          </a:prstGeom>
        </p:spPr>
      </p:pic>
      <p:pic>
        <p:nvPicPr>
          <p:cNvPr id="6" name="Picture 5">
            <a:extLst>
              <a:ext uri="{FF2B5EF4-FFF2-40B4-BE49-F238E27FC236}">
                <a16:creationId xmlns:a16="http://schemas.microsoft.com/office/drawing/2014/main" id="{F7127A76-4C97-3046-ACE0-539F8FE88226}"/>
              </a:ext>
            </a:extLst>
          </p:cNvPr>
          <p:cNvPicPr>
            <a:picLocks noChangeAspect="1"/>
          </p:cNvPicPr>
          <p:nvPr/>
        </p:nvPicPr>
        <p:blipFill>
          <a:blip r:embed="rId3"/>
          <a:stretch>
            <a:fillRect/>
          </a:stretch>
        </p:blipFill>
        <p:spPr>
          <a:xfrm>
            <a:off x="6996112" y="2180132"/>
            <a:ext cx="4357688" cy="2857500"/>
          </a:xfrm>
          <a:prstGeom prst="rect">
            <a:avLst/>
          </a:prstGeom>
        </p:spPr>
      </p:pic>
    </p:spTree>
    <p:extLst>
      <p:ext uri="{BB962C8B-B14F-4D97-AF65-F5344CB8AC3E}">
        <p14:creationId xmlns:p14="http://schemas.microsoft.com/office/powerpoint/2010/main" val="1607939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4576</Words>
  <Application>Microsoft Office PowerPoint</Application>
  <PresentationFormat>Widescreen</PresentationFormat>
  <Paragraphs>792</Paragraphs>
  <Slides>91</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91</vt:i4>
      </vt:variant>
    </vt:vector>
  </HeadingPairs>
  <TitlesOfParts>
    <vt:vector size="105" baseType="lpstr">
      <vt:lpstr>맑은 고딕</vt:lpstr>
      <vt:lpstr>Arial</vt:lpstr>
      <vt:lpstr>Calibri</vt:lpstr>
      <vt:lpstr>Calibri Light</vt:lpstr>
      <vt:lpstr>Century</vt:lpstr>
      <vt:lpstr>Courier New</vt:lpstr>
      <vt:lpstr>Gill Sans MT</vt:lpstr>
      <vt:lpstr>Symbol</vt:lpstr>
      <vt:lpstr>Times</vt:lpstr>
      <vt:lpstr>Times New Roman</vt:lpstr>
      <vt:lpstr>Verdana</vt:lpstr>
      <vt:lpstr>Wingdings</vt:lpstr>
      <vt:lpstr>Wingdings 2</vt:lpstr>
      <vt:lpstr>Office Theme</vt:lpstr>
      <vt:lpstr>SIM Business Meeting August 8, 2022</vt:lpstr>
      <vt:lpstr>Agenda</vt:lpstr>
      <vt:lpstr>Officer and Committee Reports</vt:lpstr>
      <vt:lpstr>PowerPoint Presentation</vt:lpstr>
      <vt:lpstr>Remembering John Mahon</vt:lpstr>
      <vt:lpstr>Division Chair’s Report</vt:lpstr>
      <vt:lpstr>PowerPoint Presentation</vt:lpstr>
      <vt:lpstr>PowerPoint Presentation</vt:lpstr>
      <vt:lpstr>PowerPoint Presentation</vt:lpstr>
      <vt:lpstr>Division Chair’s Report</vt:lpstr>
      <vt:lpstr>Division Chair’s Report</vt:lpstr>
      <vt:lpstr>PDW chair report</vt:lpstr>
      <vt:lpstr>SIM sponsored sessions</vt:lpstr>
      <vt:lpstr>Co-Sponsored Sessions</vt:lpstr>
      <vt:lpstr>Topics of SIM-sponsored sessions</vt:lpstr>
      <vt:lpstr>Thanks go to </vt:lpstr>
      <vt:lpstr>SIM Program Chair: Cristina Neesham</vt:lpstr>
      <vt:lpstr>Summary of Submissions</vt:lpstr>
      <vt:lpstr>Many Thanks to our Associate Editors!!!</vt:lpstr>
      <vt:lpstr>Please Sign Up to Review in 2023!</vt:lpstr>
      <vt:lpstr>2022 SIM  Doctoral Student Consortium</vt:lpstr>
      <vt:lpstr>Virtual event, August 7</vt:lpstr>
      <vt:lpstr>Number of applicants and accepted students</vt:lpstr>
      <vt:lpstr>Student participants at a glance</vt:lpstr>
      <vt:lpstr>Thank you to our participants!</vt:lpstr>
      <vt:lpstr>SIM-ONE Junior Faculty Consortium Report</vt:lpstr>
      <vt:lpstr>PowerPoint Presentation</vt:lpstr>
      <vt:lpstr>Highlights</vt:lpstr>
      <vt:lpstr>Division Chair Elect and Awards Chair:  Colin Higgins</vt:lpstr>
      <vt:lpstr>2022 SIM Awards Committees </vt:lpstr>
      <vt:lpstr>2022 SIM William C. Frederick  Best Dissertation Award Finalists</vt:lpstr>
      <vt:lpstr>The Business Case for Diversity Backfires: Detrimental Effects of Organizations’  Instrumental Diversity Rhetoric  for Underrepresented Group Members’  Sense of Belonging and Performance</vt:lpstr>
      <vt:lpstr> How do organizational justifications for diversity affect  members of underrepresented groups  hoping to join organizations?</vt:lpstr>
      <vt:lpstr> How do organizational justifications for diversity affect  members of underrepresented groups  hoping to join organizations?</vt:lpstr>
      <vt:lpstr> How do organizational justifications for diversity affect  members of underrepresented groups  hoping to join organizations?</vt:lpstr>
      <vt:lpstr> How do organizational justifications for diversity affect  members of underrepresented groups  hoping to join organizations?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EMERGENCE AND MAINSTREAMING OF  SOCIAL INVESTMENT  IN THE U.S. 1980-2018   Ju Young Lee </vt:lpstr>
      <vt:lpstr>DEFINING SOCIAL INVESTMENT</vt:lpstr>
      <vt:lpstr>DISSERTATION OVERVIEW</vt:lpstr>
      <vt:lpstr>CHAPTER 1. FIELD DYNAMICS</vt:lpstr>
      <vt:lpstr>CHAPTER 2. EXPERIENCES AND PERCEPTIONS</vt:lpstr>
      <vt:lpstr>CHAPTER 3. INVESTMENT BEHAVIORS</vt:lpstr>
      <vt:lpstr>PowerPoint Presentation</vt:lpstr>
      <vt:lpstr>And the winner is…..</vt:lpstr>
      <vt:lpstr>William C Frederick SIM Doctoral Dissertation Award</vt:lpstr>
      <vt:lpstr>2022 SIM Best Paper Award Finalists</vt:lpstr>
      <vt:lpstr>And the winner is…..</vt:lpstr>
      <vt:lpstr>SIM Division Best Paper Award</vt:lpstr>
      <vt:lpstr>2022 SIM Best Student Paper Award Finalists</vt:lpstr>
      <vt:lpstr>And the winner is…..</vt:lpstr>
      <vt:lpstr>SIM Division Best Student  Paper Award</vt:lpstr>
      <vt:lpstr>2021 SIM Best Book Finalists</vt:lpstr>
      <vt:lpstr>And the winner is…..</vt:lpstr>
      <vt:lpstr>SIM Division Best Book Award</vt:lpstr>
      <vt:lpstr>2022 SIM Best Ethics Paper Award Finalists</vt:lpstr>
      <vt:lpstr>And the winner is…..</vt:lpstr>
      <vt:lpstr>SIM Division Best Business Ethics Paper</vt:lpstr>
      <vt:lpstr>2022 ONE-SIM Outreach Award</vt:lpstr>
      <vt:lpstr>Sumner Marcus Award</vt:lpstr>
      <vt:lpstr>Sumner Marcus Award  --------- the “serious” clues</vt:lpstr>
      <vt:lpstr>Sumner Marcus Award  --------- the more “interesting” clues</vt:lpstr>
      <vt:lpstr>And the winner is…..</vt:lpstr>
      <vt:lpstr>Harry Van Buren III</vt:lpstr>
      <vt:lpstr>2022 Communications Team Report</vt:lpstr>
      <vt:lpstr>PowerPoint Presentation</vt:lpstr>
      <vt:lpstr>PowerPoint Presentation</vt:lpstr>
      <vt:lpstr>PowerPoint Presentation</vt:lpstr>
      <vt:lpstr>PowerPoint Presentation</vt:lpstr>
      <vt:lpstr>2022-2023 Goals</vt:lpstr>
      <vt:lpstr>Membership Committee (2021-2022)</vt:lpstr>
      <vt:lpstr>Our activities</vt:lpstr>
      <vt:lpstr>Our activities</vt:lpstr>
      <vt:lpstr>Our activities</vt:lpstr>
      <vt:lpstr>Future activities</vt:lpstr>
      <vt:lpstr>SIM Program Treasurer’s Report 2022</vt:lpstr>
      <vt:lpstr>Treasurer Highlights</vt:lpstr>
      <vt:lpstr>SIM Division of the Academy of Management Financial Report Budget 2022</vt:lpstr>
      <vt:lpstr>Financial Report Notes</vt:lpstr>
      <vt:lpstr>Sponsorships</vt:lpstr>
      <vt:lpstr>Registration Scholarships &amp; Waivers</vt:lpstr>
      <vt:lpstr>Conclusion</vt:lpstr>
      <vt:lpstr>New Business and Announcements</vt:lpstr>
      <vt:lpstr>New SIM Division Chair: Colin Higgins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Wicks, Andy</dc:creator>
  <cp:lastModifiedBy>Pattit, Katherina G.</cp:lastModifiedBy>
  <cp:revision>44</cp:revision>
  <dcterms:created xsi:type="dcterms:W3CDTF">2021-07-30T13:49:08Z</dcterms:created>
  <dcterms:modified xsi:type="dcterms:W3CDTF">2022-08-08T22:16:08Z</dcterms:modified>
</cp:coreProperties>
</file>